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6" r:id="rId3"/>
    <p:sldId id="321" r:id="rId4"/>
    <p:sldId id="317" r:id="rId5"/>
    <p:sldId id="324" r:id="rId6"/>
    <p:sldId id="322" r:id="rId7"/>
    <p:sldId id="323" r:id="rId8"/>
    <p:sldId id="319" r:id="rId9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04B"/>
    <a:srgbClr val="FB7B61"/>
    <a:srgbClr val="EC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41" autoAdjust="0"/>
  </p:normalViewPr>
  <p:slideViewPr>
    <p:cSldViewPr snapToGrid="0" snapToObjects="1">
      <p:cViewPr varScale="1">
        <p:scale>
          <a:sx n="78" d="100"/>
          <a:sy n="78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10896"/>
    </p:cViewPr>
  </p:sorterViewPr>
  <p:notesViewPr>
    <p:cSldViewPr snapToGrid="0" snapToObject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B80B-6E70-5E40-9167-6D2387A3021B}" type="datetimeFigureOut">
              <a:rPr lang="fr-FR" smtClean="0"/>
              <a:pPr/>
              <a:t>03/06/15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55A2-5450-0543-9E08-274D554A4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68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86A6-07DD-4946-AFA2-7712C6A19DB8}" type="datetimeFigureOut">
              <a:rPr lang="fr-FR" smtClean="0"/>
              <a:pPr/>
              <a:t>03/06/15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C9768-9BAD-7345-BEF9-511351AD1C1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07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C9768-9BAD-7345-BEF9-511351AD1C1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8F78CEB-2BEE-4427-A960-3EE7B08B59AD}" type="datetime1">
              <a:rPr lang="fr-FR" smtClean="0"/>
              <a:t>03/06/15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06D871B3-E7D8-43C8-B195-1179E2365329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B12A793E-12A9-4A3F-B2F6-28E2554EEF5C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49C5B10F-5CEC-4542-ACF9-783B53030B6A}" type="datetime1">
              <a:rPr lang="fr-FR" smtClean="0"/>
              <a:t>03/06/15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LACROIX - TOMASZOWER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86AEE028-A052-4961-BCD8-5DEFCAEF718A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9C7D2C1A-40F0-4555-BAC6-D17905EF2E64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4064DA78-7DAA-490A-8207-670E9F2C9926}" type="datetime1">
              <a:rPr lang="fr-FR" smtClean="0"/>
              <a:t>03/06/15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200AA05-9A38-4C1E-B12C-0B269AD10D4B}" type="datetime1">
              <a:rPr lang="fr-FR" smtClean="0"/>
              <a:t>03/06/15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A279ACFF-F5CD-4ED4-B0F1-953A5A497E41}" type="datetime1">
              <a:rPr lang="fr-FR" smtClean="0"/>
              <a:t>03/06/15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1C155DE0-D020-4CA0-828A-0E4E8D5119CD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02013AD-A31C-4D23-A8CA-E32B661A1799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8429"/>
          </a:xfrm>
          <a:prstGeom prst="rect">
            <a:avLst/>
          </a:prstGeom>
          <a:solidFill>
            <a:schemeClr val="bg1">
              <a:lumMod val="65000"/>
              <a:alpha val="9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91" y="87166"/>
            <a:ext cx="8541663" cy="884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2485" y="6362124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LACROIX - TOMASZOWER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q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00000" indent="-285750" algn="l" defTabSz="914400" rtl="0" eaLnBrk="1" latinLnBrk="0" hangingPunct="1">
        <a:spcBef>
          <a:spcPts val="800"/>
        </a:spcBef>
        <a:spcAft>
          <a:spcPts val="600"/>
        </a:spcAft>
        <a:buFont typeface="Wingdings" charset="2"/>
        <a:buChar char="Ø"/>
        <a:defRPr sz="2000" b="0" i="1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0318" y="1407463"/>
            <a:ext cx="7772400" cy="826043"/>
          </a:xfrm>
        </p:spPr>
        <p:txBody>
          <a:bodyPr/>
          <a:lstStyle/>
          <a:p>
            <a:pPr algn="ctr"/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>Scénario pédagogique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6469" y="2351386"/>
            <a:ext cx="4967027" cy="840331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Tennis de table</a:t>
            </a:r>
            <a:endParaRPr lang="fr-FR" sz="44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56295" y="6044648"/>
            <a:ext cx="532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andwriting - Dakota"/>
                <a:cs typeface="Handwriting - Dakota"/>
              </a:rPr>
              <a:t>Forum TICE et EPS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andwriting - Dakota"/>
                <a:cs typeface="Handwriting - Dakota"/>
              </a:rPr>
              <a:t>4 juin 2015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3189" y="175630"/>
            <a:ext cx="4860810" cy="61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/>
              <a:t>TICE &amp; EPS</a:t>
            </a:r>
            <a:endParaRPr lang="fr-FR" sz="2400" dirty="0"/>
          </a:p>
        </p:txBody>
      </p:sp>
      <p:pic>
        <p:nvPicPr>
          <p:cNvPr id="5" name="Image 4" descr="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4" y="3191717"/>
            <a:ext cx="3440877" cy="25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Applications utilisées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478" y="1262353"/>
            <a:ext cx="8981775" cy="18248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u="sng" dirty="0" smtClean="0"/>
              <a:t>TTEPS:</a:t>
            </a:r>
          </a:p>
          <a:p>
            <a:pPr marL="0" indent="0">
              <a:buNone/>
            </a:pPr>
            <a:r>
              <a:rPr lang="fr-FR" dirty="0" smtClean="0"/>
              <a:t>Application proposant 40 situations d’enseignement en </a:t>
            </a:r>
            <a:r>
              <a:rPr lang="fr-FR" dirty="0" smtClean="0"/>
              <a:t>tennis </a:t>
            </a:r>
            <a:r>
              <a:rPr lang="fr-FR" dirty="0" smtClean="0"/>
              <a:t>de table permettant d’atteindre le N2 de </a:t>
            </a:r>
            <a:r>
              <a:rPr lang="fr-FR" dirty="0" smtClean="0"/>
              <a:t>compétence </a:t>
            </a:r>
            <a:r>
              <a:rPr lang="fr-FR" dirty="0" smtClean="0"/>
              <a:t>des programmes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Disponible sur :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" descr="C:\Users\Enseignant\Desktop\android_platform_2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79" y="2258069"/>
            <a:ext cx="829134" cy="8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50" y="2543033"/>
            <a:ext cx="4039500" cy="23821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1" y="3933018"/>
            <a:ext cx="3369190" cy="19843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04" y="5223674"/>
            <a:ext cx="1138450" cy="11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Applications utilisées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037" y="1302076"/>
            <a:ext cx="8492763" cy="1696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u="sng" dirty="0" err="1" smtClean="0"/>
              <a:t>TTobs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Application permettant d’effectuer un relevé statistique en tennis de table.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Disponible sur :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2" descr="C:\Users\Enseignant\Desktop\android_platform_2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46" y="2332065"/>
            <a:ext cx="932877" cy="9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82" y="5616416"/>
            <a:ext cx="1105059" cy="11050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62" y="2332065"/>
            <a:ext cx="4753138" cy="27978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" y="3934780"/>
            <a:ext cx="3478923" cy="20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57200" y="1044691"/>
            <a:ext cx="8224576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élèves vont partir des statistiques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obtenues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match pour en déduire leur thème de travail.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Nous proposerons ce cycle à une classe de 3</a:t>
            </a:r>
            <a:r>
              <a:rPr lang="fr-FR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ème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cherchant à atteindre le N2 de compétence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programmes.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élèves seront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groupés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binômes.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Lors d’un match nous leur demanderons d’analyser 3 statistiques de leur partenaire 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localisation des points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marqués,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manière dont les points sont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marqués,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nombre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d’échanges réalisés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avant de marquer le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point.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6" y="1448188"/>
            <a:ext cx="8238849" cy="48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07169" y="1468041"/>
            <a:ext cx="2805316" cy="104012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joue principalement dans le couloir de jeu </a:t>
            </a:r>
            <a:r>
              <a:rPr lang="fr-FR" dirty="0" smtClean="0"/>
              <a:t>central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22240" y="1262263"/>
            <a:ext cx="5221038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Réaliser les exercices n°17 à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sur TTEPS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placer la balle dans la largeur et la profondeur.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12536" y="3403946"/>
            <a:ext cx="2805316" cy="104012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joue principalement sur la régularité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29816" y="5341281"/>
            <a:ext cx="2805316" cy="10401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marque en plus de 4 </a:t>
            </a:r>
            <a:r>
              <a:rPr lang="fr-FR" dirty="0" smtClean="0"/>
              <a:t>échanges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9872" y="3429000"/>
            <a:ext cx="522103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Réaliser les exercices n°21 à  25 sur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TTEPS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prendre l’initiative.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44887" y="5366335"/>
            <a:ext cx="522103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Réaliser les exercices n°31 et 32 sur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TTEPS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améliorer mon service.</a:t>
            </a:r>
          </a:p>
        </p:txBody>
      </p:sp>
    </p:spTree>
    <p:extLst>
      <p:ext uri="{BB962C8B-B14F-4D97-AF65-F5344CB8AC3E}">
        <p14:creationId xmlns:p14="http://schemas.microsoft.com/office/powerpoint/2010/main" val="4730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361091" y="1433009"/>
            <a:ext cx="831766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fin de séance, les élèves vont effectuer un nouveau match en utilisant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TTobs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157513" y="2423024"/>
            <a:ext cx="3280992" cy="6937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Nouveau match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97761" y="3621981"/>
            <a:ext cx="3280992" cy="6937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Progression dans les items travaillés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397761" y="4797568"/>
            <a:ext cx="3280992" cy="9181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Nouveaux </a:t>
            </a:r>
            <a:r>
              <a:rPr lang="fr-FR" dirty="0" smtClean="0"/>
              <a:t>items à analyser pour définir de nouveaux axes de travail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34388" y="3621981"/>
            <a:ext cx="3280992" cy="69373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Pas de </a:t>
            </a:r>
            <a:r>
              <a:rPr lang="fr-FR" dirty="0" smtClean="0"/>
              <a:t>progression </a:t>
            </a:r>
            <a:r>
              <a:rPr lang="fr-FR" dirty="0" smtClean="0"/>
              <a:t>dans les items travaillés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34388" y="4797568"/>
            <a:ext cx="3280992" cy="9181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Travail individuel avec le professeur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3" idx="2"/>
            <a:endCxn id="12" idx="3"/>
          </p:cNvCxnSpPr>
          <p:nvPr/>
        </p:nvCxnSpPr>
        <p:spPr>
          <a:xfrm flipH="1">
            <a:off x="4315380" y="3116757"/>
            <a:ext cx="482629" cy="85209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3" idx="2"/>
            <a:endCxn id="10" idx="1"/>
          </p:cNvCxnSpPr>
          <p:nvPr/>
        </p:nvCxnSpPr>
        <p:spPr>
          <a:xfrm>
            <a:off x="4798009" y="3116757"/>
            <a:ext cx="599752" cy="85209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2"/>
            <a:endCxn id="14" idx="0"/>
          </p:cNvCxnSpPr>
          <p:nvPr/>
        </p:nvCxnSpPr>
        <p:spPr>
          <a:xfrm>
            <a:off x="2674884" y="4315714"/>
            <a:ext cx="0" cy="481854"/>
          </a:xfrm>
          <a:prstGeom prst="straightConnector1">
            <a:avLst/>
          </a:prstGeom>
          <a:ln w="57150" cmpd="sng">
            <a:solidFill>
              <a:srgbClr val="4A67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0" idx="2"/>
            <a:endCxn id="11" idx="0"/>
          </p:cNvCxnSpPr>
          <p:nvPr/>
        </p:nvCxnSpPr>
        <p:spPr>
          <a:xfrm>
            <a:off x="7038257" y="4315714"/>
            <a:ext cx="0" cy="481854"/>
          </a:xfrm>
          <a:prstGeom prst="straightConnector1">
            <a:avLst/>
          </a:prstGeom>
          <a:ln w="57150" cmpd="sng">
            <a:solidFill>
              <a:srgbClr val="4A67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7343"/>
            <a:ext cx="7772400" cy="2254686"/>
          </a:xfrm>
        </p:spPr>
        <p:txBody>
          <a:bodyPr/>
          <a:lstStyle/>
          <a:p>
            <a:pPr algn="ctr"/>
            <a:r>
              <a:rPr lang="fr-FR" sz="2400" dirty="0" smtClean="0"/>
              <a:t>Retrouvez les informations, des applications et des outils sur le site académique de Créteil 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u="sng" dirty="0"/>
              <a:t>http://</a:t>
            </a:r>
            <a:r>
              <a:rPr lang="fr-FR" sz="2400" u="sng" dirty="0" err="1"/>
              <a:t>eps.crdp-</a:t>
            </a:r>
            <a:r>
              <a:rPr lang="fr-FR" sz="2400" u="sng" dirty="0" err="1" smtClean="0"/>
              <a:t>creteil.fr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et en nous suivant sur </a:t>
            </a:r>
            <a:r>
              <a:rPr lang="fr-FR" sz="2400" dirty="0" err="1" smtClean="0"/>
              <a:t>Twitter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 3" descr="Capture d’écran 2014-06-12 à 14.35.5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1"/>
          <a:stretch/>
        </p:blipFill>
        <p:spPr>
          <a:xfrm>
            <a:off x="3349056" y="3579178"/>
            <a:ext cx="2273300" cy="1409637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7da46bc485a56f7f8c2b1591c7e6e41233a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8907</TotalTime>
  <Words>294</Words>
  <Application>Microsoft Macintosh PowerPoint</Application>
  <PresentationFormat>Présentation à l'écran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Exécutive</vt:lpstr>
      <vt:lpstr>  Scénario pédagogique</vt:lpstr>
      <vt:lpstr>Applications utilisées</vt:lpstr>
      <vt:lpstr>Applications utilisées</vt:lpstr>
      <vt:lpstr>Description du scénario</vt:lpstr>
      <vt:lpstr>Description du scénario</vt:lpstr>
      <vt:lpstr>Description du scénario</vt:lpstr>
      <vt:lpstr>Description du scénario</vt:lpstr>
      <vt:lpstr>Retrouvez les informations, des applications et des outils sur le site académique de Créteil   http://eps.crdp-creteil.fr  et en nous suivant sur Twitter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Yoann Tomaszower</dc:creator>
  <cp:lastModifiedBy>Seb Lx</cp:lastModifiedBy>
  <cp:revision>330</cp:revision>
  <dcterms:created xsi:type="dcterms:W3CDTF">2012-12-12T17:32:44Z</dcterms:created>
  <dcterms:modified xsi:type="dcterms:W3CDTF">2015-06-02T22:12:02Z</dcterms:modified>
</cp:coreProperties>
</file>