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8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5D35DF3-9211-480A-916C-F07A5E642380}" v="2340" dt="2019-09-18T14:27:29.409"/>
    <p1510:client id="{C4DD820A-705A-45EB-9B2C-AF8B58656E49}" v="183" dt="2019-09-18T19:43:08.8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0" autoAdjust="0"/>
    <p:restoredTop sz="94660"/>
  </p:normalViewPr>
  <p:slideViewPr>
    <p:cSldViewPr snapToGrid="0">
      <p:cViewPr varScale="1">
        <p:scale>
          <a:sx n="99" d="100"/>
          <a:sy n="99" d="100"/>
        </p:scale>
        <p:origin x="102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brice bruchon" userId="a563e9c6f779e1b1" providerId="LiveId" clId="{C4DD820A-705A-45EB-9B2C-AF8B58656E49}"/>
    <pc:docChg chg="undo custSel addSld modSld">
      <pc:chgData name="fabrice bruchon" userId="a563e9c6f779e1b1" providerId="LiveId" clId="{C4DD820A-705A-45EB-9B2C-AF8B58656E49}" dt="2019-09-18T19:43:08.845" v="361" actId="20577"/>
      <pc:docMkLst>
        <pc:docMk/>
      </pc:docMkLst>
      <pc:sldChg chg="addSp delSp modSp">
        <pc:chgData name="fabrice bruchon" userId="a563e9c6f779e1b1" providerId="LiveId" clId="{C4DD820A-705A-45EB-9B2C-AF8B58656E49}" dt="2019-09-18T19:35:45.989" v="1" actId="478"/>
        <pc:sldMkLst>
          <pc:docMk/>
          <pc:sldMk cId="846249458" sldId="256"/>
        </pc:sldMkLst>
        <pc:spChg chg="add del">
          <ac:chgData name="fabrice bruchon" userId="a563e9c6f779e1b1" providerId="LiveId" clId="{C4DD820A-705A-45EB-9B2C-AF8B58656E49}" dt="2019-09-18T19:35:45.989" v="1" actId="478"/>
          <ac:spMkLst>
            <pc:docMk/>
            <pc:sldMk cId="846249458" sldId="256"/>
            <ac:spMk id="2" creationId="{7492DCA5-B226-47F3-8709-8C0DF460C970}"/>
          </ac:spMkLst>
        </pc:spChg>
        <pc:spChg chg="add del mod">
          <ac:chgData name="fabrice bruchon" userId="a563e9c6f779e1b1" providerId="LiveId" clId="{C4DD820A-705A-45EB-9B2C-AF8B58656E49}" dt="2019-09-18T19:35:45.989" v="1" actId="478"/>
          <ac:spMkLst>
            <pc:docMk/>
            <pc:sldMk cId="846249458" sldId="256"/>
            <ac:spMk id="5" creationId="{F476EE9D-88B0-4EC3-8536-9B21E9B9A129}"/>
          </ac:spMkLst>
        </pc:spChg>
      </pc:sldChg>
      <pc:sldChg chg="addSp modSp add modAnim">
        <pc:chgData name="fabrice bruchon" userId="a563e9c6f779e1b1" providerId="LiveId" clId="{C4DD820A-705A-45EB-9B2C-AF8B58656E49}" dt="2019-09-18T19:43:08.845" v="361" actId="20577"/>
        <pc:sldMkLst>
          <pc:docMk/>
          <pc:sldMk cId="2886154387" sldId="282"/>
        </pc:sldMkLst>
        <pc:spChg chg="mod">
          <ac:chgData name="fabrice bruchon" userId="a563e9c6f779e1b1" providerId="LiveId" clId="{C4DD820A-705A-45EB-9B2C-AF8B58656E49}" dt="2019-09-18T19:36:07.090" v="11" actId="20577"/>
          <ac:spMkLst>
            <pc:docMk/>
            <pc:sldMk cId="2886154387" sldId="282"/>
            <ac:spMk id="2" creationId="{83F1B84F-7360-4B1D-A6E8-4F251452A16E}"/>
          </ac:spMkLst>
        </pc:spChg>
        <pc:spChg chg="mod">
          <ac:chgData name="fabrice bruchon" userId="a563e9c6f779e1b1" providerId="LiveId" clId="{C4DD820A-705A-45EB-9B2C-AF8B58656E49}" dt="2019-09-18T19:43:08.845" v="361" actId="20577"/>
          <ac:spMkLst>
            <pc:docMk/>
            <pc:sldMk cId="2886154387" sldId="282"/>
            <ac:spMk id="3" creationId="{FA290EB7-418A-449A-9AE6-534A6249CBE8}"/>
          </ac:spMkLst>
        </pc:spChg>
        <pc:spChg chg="add mod">
          <ac:chgData name="fabrice bruchon" userId="a563e9c6f779e1b1" providerId="LiveId" clId="{C4DD820A-705A-45EB-9B2C-AF8B58656E49}" dt="2019-09-18T19:43:01.348" v="357" actId="1076"/>
          <ac:spMkLst>
            <pc:docMk/>
            <pc:sldMk cId="2886154387" sldId="282"/>
            <ac:spMk id="5" creationId="{24F560B2-9363-4E3D-BBC4-9A87EBB1140E}"/>
          </ac:spMkLst>
        </pc:spChg>
        <pc:picChg chg="add mod">
          <ac:chgData name="fabrice bruchon" userId="a563e9c6f779e1b1" providerId="LiveId" clId="{C4DD820A-705A-45EB-9B2C-AF8B58656E49}" dt="2019-09-18T19:43:01.348" v="357" actId="1076"/>
          <ac:picMkLst>
            <pc:docMk/>
            <pc:sldMk cId="2886154387" sldId="282"/>
            <ac:picMk id="4" creationId="{94FC1793-E30F-459B-B072-C20EDDE0130A}"/>
          </ac:picMkLst>
        </pc:picChg>
      </pc:sldChg>
    </pc:docChg>
  </pc:docChgLst>
  <pc:docChgLst>
    <pc:chgData name="fabrice bruchon" userId="a563e9c6f779e1b1" providerId="LiveId" clId="{B5D35DF3-9211-480A-916C-F07A5E642380}"/>
    <pc:docChg chg="undo custSel addSld modSld">
      <pc:chgData name="fabrice bruchon" userId="a563e9c6f779e1b1" providerId="LiveId" clId="{B5D35DF3-9211-480A-916C-F07A5E642380}" dt="2019-09-18T14:27:29.409" v="3302"/>
      <pc:docMkLst>
        <pc:docMk/>
      </pc:docMkLst>
      <pc:sldChg chg="modSp">
        <pc:chgData name="fabrice bruchon" userId="a563e9c6f779e1b1" providerId="LiveId" clId="{B5D35DF3-9211-480A-916C-F07A5E642380}" dt="2019-09-18T12:46:31.843" v="142" actId="14100"/>
        <pc:sldMkLst>
          <pc:docMk/>
          <pc:sldMk cId="893599316" sldId="258"/>
        </pc:sldMkLst>
        <pc:picChg chg="mod">
          <ac:chgData name="fabrice bruchon" userId="a563e9c6f779e1b1" providerId="LiveId" clId="{B5D35DF3-9211-480A-916C-F07A5E642380}" dt="2019-09-18T12:46:31.843" v="142" actId="14100"/>
          <ac:picMkLst>
            <pc:docMk/>
            <pc:sldMk cId="893599316" sldId="258"/>
            <ac:picMk id="4" creationId="{2E7A4EB5-362E-438C-92FB-58D9009996B9}"/>
          </ac:picMkLst>
        </pc:picChg>
      </pc:sldChg>
      <pc:sldChg chg="addSp delSp modSp delAnim modAnim">
        <pc:chgData name="fabrice bruchon" userId="a563e9c6f779e1b1" providerId="LiveId" clId="{B5D35DF3-9211-480A-916C-F07A5E642380}" dt="2019-09-18T12:50:39.406" v="301" actId="1037"/>
        <pc:sldMkLst>
          <pc:docMk/>
          <pc:sldMk cId="468176784" sldId="259"/>
        </pc:sldMkLst>
        <pc:spChg chg="mod">
          <ac:chgData name="fabrice bruchon" userId="a563e9c6f779e1b1" providerId="LiveId" clId="{B5D35DF3-9211-480A-916C-F07A5E642380}" dt="2019-09-18T12:50:39.406" v="301" actId="1037"/>
          <ac:spMkLst>
            <pc:docMk/>
            <pc:sldMk cId="468176784" sldId="259"/>
            <ac:spMk id="5" creationId="{DDE9FA35-43A7-4F3E-89C9-0B4C210A5A52}"/>
          </ac:spMkLst>
        </pc:spChg>
        <pc:spChg chg="mod">
          <ac:chgData name="fabrice bruchon" userId="a563e9c6f779e1b1" providerId="LiveId" clId="{B5D35DF3-9211-480A-916C-F07A5E642380}" dt="2019-09-18T12:50:39.406" v="301" actId="1037"/>
          <ac:spMkLst>
            <pc:docMk/>
            <pc:sldMk cId="468176784" sldId="259"/>
            <ac:spMk id="6" creationId="{CEEB6369-83EF-479D-813F-2AA5882D35C6}"/>
          </ac:spMkLst>
        </pc:spChg>
        <pc:spChg chg="add mod">
          <ac:chgData name="fabrice bruchon" userId="a563e9c6f779e1b1" providerId="LiveId" clId="{B5D35DF3-9211-480A-916C-F07A5E642380}" dt="2019-09-18T12:50:21.327" v="278" actId="1076"/>
          <ac:spMkLst>
            <pc:docMk/>
            <pc:sldMk cId="468176784" sldId="259"/>
            <ac:spMk id="7" creationId="{CE0D27E8-1B3C-4EFA-98FD-96953D318423}"/>
          </ac:spMkLst>
        </pc:spChg>
        <pc:spChg chg="add mod">
          <ac:chgData name="fabrice bruchon" userId="a563e9c6f779e1b1" providerId="LiveId" clId="{B5D35DF3-9211-480A-916C-F07A5E642380}" dt="2019-09-18T12:50:28.296" v="280" actId="1076"/>
          <ac:spMkLst>
            <pc:docMk/>
            <pc:sldMk cId="468176784" sldId="259"/>
            <ac:spMk id="8" creationId="{6EB08C3F-BF73-4CA7-AE37-519B3F042BDD}"/>
          </ac:spMkLst>
        </pc:spChg>
        <pc:spChg chg="add del">
          <ac:chgData name="fabrice bruchon" userId="a563e9c6f779e1b1" providerId="LiveId" clId="{B5D35DF3-9211-480A-916C-F07A5E642380}" dt="2019-09-18T12:50:30.714" v="281" actId="478"/>
          <ac:spMkLst>
            <pc:docMk/>
            <pc:sldMk cId="468176784" sldId="259"/>
            <ac:spMk id="9" creationId="{D07C2AF1-DDE8-462E-B15B-ABDD8D942CB4}"/>
          </ac:spMkLst>
        </pc:spChg>
        <pc:spChg chg="add mod">
          <ac:chgData name="fabrice bruchon" userId="a563e9c6f779e1b1" providerId="LiveId" clId="{B5D35DF3-9211-480A-916C-F07A5E642380}" dt="2019-09-18T12:50:26.013" v="279" actId="1076"/>
          <ac:spMkLst>
            <pc:docMk/>
            <pc:sldMk cId="468176784" sldId="259"/>
            <ac:spMk id="10" creationId="{BBB74C28-C7A6-458B-85B1-A452F9C0A5E2}"/>
          </ac:spMkLst>
        </pc:spChg>
        <pc:spChg chg="add mod">
          <ac:chgData name="fabrice bruchon" userId="a563e9c6f779e1b1" providerId="LiveId" clId="{B5D35DF3-9211-480A-916C-F07A5E642380}" dt="2019-09-18T12:50:16.819" v="277" actId="1076"/>
          <ac:spMkLst>
            <pc:docMk/>
            <pc:sldMk cId="468176784" sldId="259"/>
            <ac:spMk id="11" creationId="{98593936-D6FD-45B5-8778-284031A7D43D}"/>
          </ac:spMkLst>
        </pc:spChg>
        <pc:picChg chg="mod">
          <ac:chgData name="fabrice bruchon" userId="a563e9c6f779e1b1" providerId="LiveId" clId="{B5D35DF3-9211-480A-916C-F07A5E642380}" dt="2019-09-18T12:50:11.438" v="276" actId="1076"/>
          <ac:picMkLst>
            <pc:docMk/>
            <pc:sldMk cId="468176784" sldId="259"/>
            <ac:picMk id="4" creationId="{6B1212A0-DB66-42EB-B93E-3EE8FF2F5FE9}"/>
          </ac:picMkLst>
        </pc:picChg>
      </pc:sldChg>
      <pc:sldChg chg="addSp modSp add modAnim">
        <pc:chgData name="fabrice bruchon" userId="a563e9c6f779e1b1" providerId="LiveId" clId="{B5D35DF3-9211-480A-916C-F07A5E642380}" dt="2019-09-18T12:45:02.233" v="114" actId="1076"/>
        <pc:sldMkLst>
          <pc:docMk/>
          <pc:sldMk cId="3766189513" sldId="261"/>
        </pc:sldMkLst>
        <pc:spChg chg="mod">
          <ac:chgData name="fabrice bruchon" userId="a563e9c6f779e1b1" providerId="LiveId" clId="{B5D35DF3-9211-480A-916C-F07A5E642380}" dt="2019-09-18T12:41:20.767" v="47" actId="20577"/>
          <ac:spMkLst>
            <pc:docMk/>
            <pc:sldMk cId="3766189513" sldId="261"/>
            <ac:spMk id="2" creationId="{E8B5BCD8-CFAC-40B8-8E84-7F4813AA8CAC}"/>
          </ac:spMkLst>
        </pc:spChg>
        <pc:spChg chg="mod">
          <ac:chgData name="fabrice bruchon" userId="a563e9c6f779e1b1" providerId="LiveId" clId="{B5D35DF3-9211-480A-916C-F07A5E642380}" dt="2019-09-18T12:42:41.005" v="54" actId="1076"/>
          <ac:spMkLst>
            <pc:docMk/>
            <pc:sldMk cId="3766189513" sldId="261"/>
            <ac:spMk id="3" creationId="{F86C8B66-1023-4C31-ADA2-C2C2EF76C37B}"/>
          </ac:spMkLst>
        </pc:spChg>
        <pc:spChg chg="add mod">
          <ac:chgData name="fabrice bruchon" userId="a563e9c6f779e1b1" providerId="LiveId" clId="{B5D35DF3-9211-480A-916C-F07A5E642380}" dt="2019-09-18T12:42:53.859" v="56" actId="1076"/>
          <ac:spMkLst>
            <pc:docMk/>
            <pc:sldMk cId="3766189513" sldId="261"/>
            <ac:spMk id="5" creationId="{192FD7B2-FF18-449C-BF61-FD53D71CE636}"/>
          </ac:spMkLst>
        </pc:spChg>
        <pc:spChg chg="add mod">
          <ac:chgData name="fabrice bruchon" userId="a563e9c6f779e1b1" providerId="LiveId" clId="{B5D35DF3-9211-480A-916C-F07A5E642380}" dt="2019-09-18T12:42:53.859" v="56" actId="1076"/>
          <ac:spMkLst>
            <pc:docMk/>
            <pc:sldMk cId="3766189513" sldId="261"/>
            <ac:spMk id="6" creationId="{AE134C3B-41AA-48B3-8AF1-90CFB818D4BA}"/>
          </ac:spMkLst>
        </pc:spChg>
        <pc:spChg chg="add mod">
          <ac:chgData name="fabrice bruchon" userId="a563e9c6f779e1b1" providerId="LiveId" clId="{B5D35DF3-9211-480A-916C-F07A5E642380}" dt="2019-09-18T12:43:08.677" v="59" actId="1076"/>
          <ac:spMkLst>
            <pc:docMk/>
            <pc:sldMk cId="3766189513" sldId="261"/>
            <ac:spMk id="7" creationId="{E646EAC3-A8C8-4D7A-A207-24035406C4DC}"/>
          </ac:spMkLst>
        </pc:spChg>
        <pc:spChg chg="add mod">
          <ac:chgData name="fabrice bruchon" userId="a563e9c6f779e1b1" providerId="LiveId" clId="{B5D35DF3-9211-480A-916C-F07A5E642380}" dt="2019-09-18T12:43:16.466" v="62" actId="1076"/>
          <ac:spMkLst>
            <pc:docMk/>
            <pc:sldMk cId="3766189513" sldId="261"/>
            <ac:spMk id="8" creationId="{1F973A20-86AF-41F5-9D15-528AC7029752}"/>
          </ac:spMkLst>
        </pc:spChg>
        <pc:spChg chg="add mod">
          <ac:chgData name="fabrice bruchon" userId="a563e9c6f779e1b1" providerId="LiveId" clId="{B5D35DF3-9211-480A-916C-F07A5E642380}" dt="2019-09-18T12:43:19.935" v="64" actId="1076"/>
          <ac:spMkLst>
            <pc:docMk/>
            <pc:sldMk cId="3766189513" sldId="261"/>
            <ac:spMk id="9" creationId="{E48F0DAA-8492-43C6-B835-CD59419A8C10}"/>
          </ac:spMkLst>
        </pc:spChg>
        <pc:spChg chg="add">
          <ac:chgData name="fabrice bruchon" userId="a563e9c6f779e1b1" providerId="LiveId" clId="{B5D35DF3-9211-480A-916C-F07A5E642380}" dt="2019-09-18T12:43:22.717" v="65"/>
          <ac:spMkLst>
            <pc:docMk/>
            <pc:sldMk cId="3766189513" sldId="261"/>
            <ac:spMk id="10" creationId="{C3E93F05-7A89-4DC2-B313-F174CF7311F6}"/>
          </ac:spMkLst>
        </pc:spChg>
        <pc:spChg chg="add mod">
          <ac:chgData name="fabrice bruchon" userId="a563e9c6f779e1b1" providerId="LiveId" clId="{B5D35DF3-9211-480A-916C-F07A5E642380}" dt="2019-09-18T12:45:02.233" v="114" actId="1076"/>
          <ac:spMkLst>
            <pc:docMk/>
            <pc:sldMk cId="3766189513" sldId="261"/>
            <ac:spMk id="11" creationId="{EE8D47F4-11C5-42ED-B9CF-E8E8C60AB25B}"/>
          </ac:spMkLst>
        </pc:spChg>
        <pc:picChg chg="add mod">
          <ac:chgData name="fabrice bruchon" userId="a563e9c6f779e1b1" providerId="LiveId" clId="{B5D35DF3-9211-480A-916C-F07A5E642380}" dt="2019-09-18T12:44:15.186" v="110" actId="1076"/>
          <ac:picMkLst>
            <pc:docMk/>
            <pc:sldMk cId="3766189513" sldId="261"/>
            <ac:picMk id="4" creationId="{277D7162-9D5E-4E51-825C-D8E3E8397C22}"/>
          </ac:picMkLst>
        </pc:picChg>
      </pc:sldChg>
      <pc:sldChg chg="addSp delSp modSp add addAnim delAnim modAnim">
        <pc:chgData name="fabrice bruchon" userId="a563e9c6f779e1b1" providerId="LiveId" clId="{B5D35DF3-9211-480A-916C-F07A5E642380}" dt="2019-09-18T12:47:56.983" v="207" actId="1076"/>
        <pc:sldMkLst>
          <pc:docMk/>
          <pc:sldMk cId="2599745479" sldId="262"/>
        </pc:sldMkLst>
        <pc:spChg chg="mod">
          <ac:chgData name="fabrice bruchon" userId="a563e9c6f779e1b1" providerId="LiveId" clId="{B5D35DF3-9211-480A-916C-F07A5E642380}" dt="2019-09-18T12:46:08.109" v="135" actId="20577"/>
          <ac:spMkLst>
            <pc:docMk/>
            <pc:sldMk cId="2599745479" sldId="262"/>
            <ac:spMk id="2" creationId="{0D25180C-65F4-41C9-937E-8173B0B9A792}"/>
          </ac:spMkLst>
        </pc:spChg>
        <pc:spChg chg="del">
          <ac:chgData name="fabrice bruchon" userId="a563e9c6f779e1b1" providerId="LiveId" clId="{B5D35DF3-9211-480A-916C-F07A5E642380}" dt="2019-09-18T12:46:09.548" v="136"/>
          <ac:spMkLst>
            <pc:docMk/>
            <pc:sldMk cId="2599745479" sldId="262"/>
            <ac:spMk id="3" creationId="{7FC4A50F-6E9C-43E8-AE14-EE24AD5398DD}"/>
          </ac:spMkLst>
        </pc:spChg>
        <pc:spChg chg="add del mod">
          <ac:chgData name="fabrice bruchon" userId="a563e9c6f779e1b1" providerId="LiveId" clId="{B5D35DF3-9211-480A-916C-F07A5E642380}" dt="2019-09-18T12:46:57.115" v="147" actId="1076"/>
          <ac:spMkLst>
            <pc:docMk/>
            <pc:sldMk cId="2599745479" sldId="262"/>
            <ac:spMk id="6" creationId="{9107ACF2-7BFA-4CFA-ADB9-EE53F163A3A6}"/>
          </ac:spMkLst>
        </pc:spChg>
        <pc:spChg chg="add del mod">
          <ac:chgData name="fabrice bruchon" userId="a563e9c6f779e1b1" providerId="LiveId" clId="{B5D35DF3-9211-480A-916C-F07A5E642380}" dt="2019-09-18T12:47:56.983" v="207" actId="1076"/>
          <ac:spMkLst>
            <pc:docMk/>
            <pc:sldMk cId="2599745479" sldId="262"/>
            <ac:spMk id="7" creationId="{3ABBE485-37B2-4889-8F95-5665EEB906C7}"/>
          </ac:spMkLst>
        </pc:spChg>
        <pc:picChg chg="add mod">
          <ac:chgData name="fabrice bruchon" userId="a563e9c6f779e1b1" providerId="LiveId" clId="{B5D35DF3-9211-480A-916C-F07A5E642380}" dt="2019-09-18T12:47:53.753" v="206" actId="1035"/>
          <ac:picMkLst>
            <pc:docMk/>
            <pc:sldMk cId="2599745479" sldId="262"/>
            <ac:picMk id="4" creationId="{4CB7C371-21E5-43D6-9450-207FEC7AB741}"/>
          </ac:picMkLst>
        </pc:picChg>
        <pc:picChg chg="add del">
          <ac:chgData name="fabrice bruchon" userId="a563e9c6f779e1b1" providerId="LiveId" clId="{B5D35DF3-9211-480A-916C-F07A5E642380}" dt="2019-09-18T12:46:54.413" v="146" actId="478"/>
          <ac:picMkLst>
            <pc:docMk/>
            <pc:sldMk cId="2599745479" sldId="262"/>
            <ac:picMk id="5" creationId="{F5B8AB40-B9FC-4CE8-84AE-2D3E5F70894B}"/>
          </ac:picMkLst>
        </pc:picChg>
      </pc:sldChg>
      <pc:sldChg chg="addSp modSp add modAnim">
        <pc:chgData name="fabrice bruchon" userId="a563e9c6f779e1b1" providerId="LiveId" clId="{B5D35DF3-9211-480A-916C-F07A5E642380}" dt="2019-09-18T12:51:32.033" v="313" actId="1076"/>
        <pc:sldMkLst>
          <pc:docMk/>
          <pc:sldMk cId="2699253063" sldId="263"/>
        </pc:sldMkLst>
        <pc:spChg chg="mod">
          <ac:chgData name="fabrice bruchon" userId="a563e9c6f779e1b1" providerId="LiveId" clId="{B5D35DF3-9211-480A-916C-F07A5E642380}" dt="2019-09-18T12:49:08.735" v="240" actId="20577"/>
          <ac:spMkLst>
            <pc:docMk/>
            <pc:sldMk cId="2699253063" sldId="263"/>
            <ac:spMk id="2" creationId="{0E3FC9DC-A318-409D-8C25-D0CDB998ECA0}"/>
          </ac:spMkLst>
        </pc:spChg>
        <pc:spChg chg="add mod">
          <ac:chgData name="fabrice bruchon" userId="a563e9c6f779e1b1" providerId="LiveId" clId="{B5D35DF3-9211-480A-916C-F07A5E642380}" dt="2019-09-18T12:49:34.829" v="274" actId="1036"/>
          <ac:spMkLst>
            <pc:docMk/>
            <pc:sldMk cId="2699253063" sldId="263"/>
            <ac:spMk id="5" creationId="{C65CAE41-BC39-4745-A985-4336FBBF2E1C}"/>
          </ac:spMkLst>
        </pc:spChg>
        <pc:spChg chg="add mod">
          <ac:chgData name="fabrice bruchon" userId="a563e9c6f779e1b1" providerId="LiveId" clId="{B5D35DF3-9211-480A-916C-F07A5E642380}" dt="2019-09-18T12:49:28.208" v="243" actId="1076"/>
          <ac:spMkLst>
            <pc:docMk/>
            <pc:sldMk cId="2699253063" sldId="263"/>
            <ac:spMk id="6" creationId="{B368FD6C-05F6-4E5D-8C10-CF222AA1BEDE}"/>
          </ac:spMkLst>
        </pc:spChg>
        <pc:spChg chg="add mod">
          <ac:chgData name="fabrice bruchon" userId="a563e9c6f779e1b1" providerId="LiveId" clId="{B5D35DF3-9211-480A-916C-F07A5E642380}" dt="2019-09-18T12:51:07.636" v="304" actId="1076"/>
          <ac:spMkLst>
            <pc:docMk/>
            <pc:sldMk cId="2699253063" sldId="263"/>
            <ac:spMk id="7" creationId="{6FC84512-9463-4B56-A6B0-98E28D2BDB77}"/>
          </ac:spMkLst>
        </pc:spChg>
        <pc:spChg chg="add mod">
          <ac:chgData name="fabrice bruchon" userId="a563e9c6f779e1b1" providerId="LiveId" clId="{B5D35DF3-9211-480A-916C-F07A5E642380}" dt="2019-09-18T12:51:14.124" v="306" actId="1076"/>
          <ac:spMkLst>
            <pc:docMk/>
            <pc:sldMk cId="2699253063" sldId="263"/>
            <ac:spMk id="8" creationId="{13ECEDE5-A175-4E9D-8AD2-802E54CCFD0E}"/>
          </ac:spMkLst>
        </pc:spChg>
        <pc:spChg chg="add mod">
          <ac:chgData name="fabrice bruchon" userId="a563e9c6f779e1b1" providerId="LiveId" clId="{B5D35DF3-9211-480A-916C-F07A5E642380}" dt="2019-09-18T12:51:10.448" v="305" actId="1076"/>
          <ac:spMkLst>
            <pc:docMk/>
            <pc:sldMk cId="2699253063" sldId="263"/>
            <ac:spMk id="9" creationId="{2E955FF7-C6A5-4074-AAF5-560800F01389}"/>
          </ac:spMkLst>
        </pc:spChg>
        <pc:spChg chg="add mod">
          <ac:chgData name="fabrice bruchon" userId="a563e9c6f779e1b1" providerId="LiveId" clId="{B5D35DF3-9211-480A-916C-F07A5E642380}" dt="2019-09-18T12:51:04.699" v="303" actId="1076"/>
          <ac:spMkLst>
            <pc:docMk/>
            <pc:sldMk cId="2699253063" sldId="263"/>
            <ac:spMk id="10" creationId="{7405189F-4524-4025-A015-375C8E06FABA}"/>
          </ac:spMkLst>
        </pc:spChg>
        <pc:spChg chg="add mod">
          <ac:chgData name="fabrice bruchon" userId="a563e9c6f779e1b1" providerId="LiveId" clId="{B5D35DF3-9211-480A-916C-F07A5E642380}" dt="2019-09-18T12:51:18.825" v="308" actId="1076"/>
          <ac:spMkLst>
            <pc:docMk/>
            <pc:sldMk cId="2699253063" sldId="263"/>
            <ac:spMk id="11" creationId="{B0C2891E-FB67-4B26-8414-F2621C15F984}"/>
          </ac:spMkLst>
        </pc:spChg>
        <pc:spChg chg="add mod">
          <ac:chgData name="fabrice bruchon" userId="a563e9c6f779e1b1" providerId="LiveId" clId="{B5D35DF3-9211-480A-916C-F07A5E642380}" dt="2019-09-18T12:51:23.076" v="310" actId="1076"/>
          <ac:spMkLst>
            <pc:docMk/>
            <pc:sldMk cId="2699253063" sldId="263"/>
            <ac:spMk id="12" creationId="{9D414398-3138-43C7-BBF6-F6CD98ED7869}"/>
          </ac:spMkLst>
        </pc:spChg>
        <pc:spChg chg="add mod">
          <ac:chgData name="fabrice bruchon" userId="a563e9c6f779e1b1" providerId="LiveId" clId="{B5D35DF3-9211-480A-916C-F07A5E642380}" dt="2019-09-18T12:51:32.033" v="313" actId="1076"/>
          <ac:spMkLst>
            <pc:docMk/>
            <pc:sldMk cId="2699253063" sldId="263"/>
            <ac:spMk id="13" creationId="{D148331D-CB11-489B-8B46-5CF8B10A6851}"/>
          </ac:spMkLst>
        </pc:spChg>
        <pc:picChg chg="add mod">
          <ac:chgData name="fabrice bruchon" userId="a563e9c6f779e1b1" providerId="LiveId" clId="{B5D35DF3-9211-480A-916C-F07A5E642380}" dt="2019-09-18T12:51:28.840" v="312" actId="1076"/>
          <ac:picMkLst>
            <pc:docMk/>
            <pc:sldMk cId="2699253063" sldId="263"/>
            <ac:picMk id="4" creationId="{E6AEB69B-23FD-43AD-A2D9-5D2F0D6767B2}"/>
          </ac:picMkLst>
        </pc:picChg>
      </pc:sldChg>
      <pc:sldChg chg="addSp modSp add modAnim">
        <pc:chgData name="fabrice bruchon" userId="a563e9c6f779e1b1" providerId="LiveId" clId="{B5D35DF3-9211-480A-916C-F07A5E642380}" dt="2019-09-18T12:52:37.532" v="343" actId="1076"/>
        <pc:sldMkLst>
          <pc:docMk/>
          <pc:sldMk cId="1037593174" sldId="264"/>
        </pc:sldMkLst>
        <pc:spChg chg="mod">
          <ac:chgData name="fabrice bruchon" userId="a563e9c6f779e1b1" providerId="LiveId" clId="{B5D35DF3-9211-480A-916C-F07A5E642380}" dt="2019-09-18T12:51:57.157" v="338" actId="20577"/>
          <ac:spMkLst>
            <pc:docMk/>
            <pc:sldMk cId="1037593174" sldId="264"/>
            <ac:spMk id="2" creationId="{9A38A1B7-114B-4CF3-850C-F3E3C2528881}"/>
          </ac:spMkLst>
        </pc:spChg>
        <pc:spChg chg="add mod">
          <ac:chgData name="fabrice bruchon" userId="a563e9c6f779e1b1" providerId="LiveId" clId="{B5D35DF3-9211-480A-916C-F07A5E642380}" dt="2019-09-18T12:52:37.532" v="343" actId="1076"/>
          <ac:spMkLst>
            <pc:docMk/>
            <pc:sldMk cId="1037593174" sldId="264"/>
            <ac:spMk id="5" creationId="{4A94A1DA-E459-4A34-BDBD-6569AAD186A0}"/>
          </ac:spMkLst>
        </pc:spChg>
        <pc:spChg chg="add mod">
          <ac:chgData name="fabrice bruchon" userId="a563e9c6f779e1b1" providerId="LiveId" clId="{B5D35DF3-9211-480A-916C-F07A5E642380}" dt="2019-09-18T12:52:37.532" v="343" actId="1076"/>
          <ac:spMkLst>
            <pc:docMk/>
            <pc:sldMk cId="1037593174" sldId="264"/>
            <ac:spMk id="6" creationId="{26A03AEA-27AC-4D89-8E11-6E5106AD8918}"/>
          </ac:spMkLst>
        </pc:spChg>
        <pc:picChg chg="add mod">
          <ac:chgData name="fabrice bruchon" userId="a563e9c6f779e1b1" providerId="LiveId" clId="{B5D35DF3-9211-480A-916C-F07A5E642380}" dt="2019-09-18T12:52:32.126" v="342" actId="1076"/>
          <ac:picMkLst>
            <pc:docMk/>
            <pc:sldMk cId="1037593174" sldId="264"/>
            <ac:picMk id="4" creationId="{E3662BE8-67E2-4488-AE0A-12AF23EFCC37}"/>
          </ac:picMkLst>
        </pc:picChg>
      </pc:sldChg>
      <pc:sldChg chg="addSp delSp modSp add modAnim">
        <pc:chgData name="fabrice bruchon" userId="a563e9c6f779e1b1" providerId="LiveId" clId="{B5D35DF3-9211-480A-916C-F07A5E642380}" dt="2019-09-18T12:56:02.846" v="370" actId="1076"/>
        <pc:sldMkLst>
          <pc:docMk/>
          <pc:sldMk cId="3104016924" sldId="265"/>
        </pc:sldMkLst>
        <pc:spChg chg="mod">
          <ac:chgData name="fabrice bruchon" userId="a563e9c6f779e1b1" providerId="LiveId" clId="{B5D35DF3-9211-480A-916C-F07A5E642380}" dt="2019-09-18T12:55:49.773" v="368" actId="20577"/>
          <ac:spMkLst>
            <pc:docMk/>
            <pc:sldMk cId="3104016924" sldId="265"/>
            <ac:spMk id="2" creationId="{DCDCD80A-F918-4A6C-97E2-C3250059AA58}"/>
          </ac:spMkLst>
        </pc:spChg>
        <pc:spChg chg="add mod">
          <ac:chgData name="fabrice bruchon" userId="a563e9c6f779e1b1" providerId="LiveId" clId="{B5D35DF3-9211-480A-916C-F07A5E642380}" dt="2019-09-18T12:56:02.846" v="370" actId="1076"/>
          <ac:spMkLst>
            <pc:docMk/>
            <pc:sldMk cId="3104016924" sldId="265"/>
            <ac:spMk id="6" creationId="{F7B65AFC-80CF-457B-B866-CFDD8D397224}"/>
          </ac:spMkLst>
        </pc:spChg>
        <pc:spChg chg="add mod">
          <ac:chgData name="fabrice bruchon" userId="a563e9c6f779e1b1" providerId="LiveId" clId="{B5D35DF3-9211-480A-916C-F07A5E642380}" dt="2019-09-18T12:56:02.846" v="370" actId="1076"/>
          <ac:spMkLst>
            <pc:docMk/>
            <pc:sldMk cId="3104016924" sldId="265"/>
            <ac:spMk id="7" creationId="{75C71C9B-0E86-47BB-8DF1-D7F3F4330A05}"/>
          </ac:spMkLst>
        </pc:spChg>
        <pc:picChg chg="add del">
          <ac:chgData name="fabrice bruchon" userId="a563e9c6f779e1b1" providerId="LiveId" clId="{B5D35DF3-9211-480A-916C-F07A5E642380}" dt="2019-09-18T12:55:28.742" v="346"/>
          <ac:picMkLst>
            <pc:docMk/>
            <pc:sldMk cId="3104016924" sldId="265"/>
            <ac:picMk id="4" creationId="{E71FFD02-CCEB-43E2-AF25-651765F324D4}"/>
          </ac:picMkLst>
        </pc:picChg>
        <pc:picChg chg="add mod">
          <ac:chgData name="fabrice bruchon" userId="a563e9c6f779e1b1" providerId="LiveId" clId="{B5D35DF3-9211-480A-916C-F07A5E642380}" dt="2019-09-18T12:55:41.659" v="349" actId="14100"/>
          <ac:picMkLst>
            <pc:docMk/>
            <pc:sldMk cId="3104016924" sldId="265"/>
            <ac:picMk id="5" creationId="{B2AEEB9C-FA02-4FB4-B1EB-32E655362282}"/>
          </ac:picMkLst>
        </pc:picChg>
      </pc:sldChg>
      <pc:sldChg chg="addSp delSp modSp add modAnim">
        <pc:chgData name="fabrice bruchon" userId="a563e9c6f779e1b1" providerId="LiveId" clId="{B5D35DF3-9211-480A-916C-F07A5E642380}" dt="2019-09-18T12:58:01.340" v="453" actId="20577"/>
        <pc:sldMkLst>
          <pc:docMk/>
          <pc:sldMk cId="2884110032" sldId="266"/>
        </pc:sldMkLst>
        <pc:spChg chg="mod">
          <ac:chgData name="fabrice bruchon" userId="a563e9c6f779e1b1" providerId="LiveId" clId="{B5D35DF3-9211-480A-916C-F07A5E642380}" dt="2019-09-18T12:57:17.179" v="391" actId="1076"/>
          <ac:spMkLst>
            <pc:docMk/>
            <pc:sldMk cId="2884110032" sldId="266"/>
            <ac:spMk id="2" creationId="{17761F50-AAEA-4C96-AD88-4BD6BE098816}"/>
          </ac:spMkLst>
        </pc:spChg>
        <pc:spChg chg="del">
          <ac:chgData name="fabrice bruchon" userId="a563e9c6f779e1b1" providerId="LiveId" clId="{B5D35DF3-9211-480A-916C-F07A5E642380}" dt="2019-09-18T12:56:57.491" v="372"/>
          <ac:spMkLst>
            <pc:docMk/>
            <pc:sldMk cId="2884110032" sldId="266"/>
            <ac:spMk id="3" creationId="{D0B9C352-DA36-4035-B7C0-D1D08DDAF899}"/>
          </ac:spMkLst>
        </pc:spChg>
        <pc:spChg chg="add mod">
          <ac:chgData name="fabrice bruchon" userId="a563e9c6f779e1b1" providerId="LiveId" clId="{B5D35DF3-9211-480A-916C-F07A5E642380}" dt="2019-09-18T12:57:22.336" v="392" actId="1076"/>
          <ac:spMkLst>
            <pc:docMk/>
            <pc:sldMk cId="2884110032" sldId="266"/>
            <ac:spMk id="5" creationId="{0624C5E7-2E76-49CE-9564-FC6C44DC7E89}"/>
          </ac:spMkLst>
        </pc:spChg>
        <pc:spChg chg="add mod">
          <ac:chgData name="fabrice bruchon" userId="a563e9c6f779e1b1" providerId="LiveId" clId="{B5D35DF3-9211-480A-916C-F07A5E642380}" dt="2019-09-18T12:57:41.544" v="443" actId="20577"/>
          <ac:spMkLst>
            <pc:docMk/>
            <pc:sldMk cId="2884110032" sldId="266"/>
            <ac:spMk id="6" creationId="{F422AF26-716C-4D6C-8F61-84E85917D2BE}"/>
          </ac:spMkLst>
        </pc:spChg>
        <pc:spChg chg="add mod">
          <ac:chgData name="fabrice bruchon" userId="a563e9c6f779e1b1" providerId="LiveId" clId="{B5D35DF3-9211-480A-916C-F07A5E642380}" dt="2019-09-18T12:57:52.263" v="445" actId="1076"/>
          <ac:spMkLst>
            <pc:docMk/>
            <pc:sldMk cId="2884110032" sldId="266"/>
            <ac:spMk id="7" creationId="{0F5A17A0-89A5-4EA0-8C33-77C5661AAD6B}"/>
          </ac:spMkLst>
        </pc:spChg>
        <pc:spChg chg="add mod">
          <ac:chgData name="fabrice bruchon" userId="a563e9c6f779e1b1" providerId="LiveId" clId="{B5D35DF3-9211-480A-916C-F07A5E642380}" dt="2019-09-18T12:58:01.340" v="453" actId="20577"/>
          <ac:spMkLst>
            <pc:docMk/>
            <pc:sldMk cId="2884110032" sldId="266"/>
            <ac:spMk id="8" creationId="{8BA0E190-B62D-4655-9B76-8606EA481305}"/>
          </ac:spMkLst>
        </pc:spChg>
        <pc:picChg chg="add mod">
          <ac:chgData name="fabrice bruchon" userId="a563e9c6f779e1b1" providerId="LiveId" clId="{B5D35DF3-9211-480A-916C-F07A5E642380}" dt="2019-09-18T12:56:57.491" v="372"/>
          <ac:picMkLst>
            <pc:docMk/>
            <pc:sldMk cId="2884110032" sldId="266"/>
            <ac:picMk id="4" creationId="{AA401353-CC03-43BA-94CB-DAA164658770}"/>
          </ac:picMkLst>
        </pc:picChg>
      </pc:sldChg>
      <pc:sldChg chg="addSp delSp modSp add modAnim">
        <pc:chgData name="fabrice bruchon" userId="a563e9c6f779e1b1" providerId="LiveId" clId="{B5D35DF3-9211-480A-916C-F07A5E642380}" dt="2019-09-18T13:00:01.416" v="589" actId="20577"/>
        <pc:sldMkLst>
          <pc:docMk/>
          <pc:sldMk cId="3498765357" sldId="267"/>
        </pc:sldMkLst>
        <pc:spChg chg="mod">
          <ac:chgData name="fabrice bruchon" userId="a563e9c6f779e1b1" providerId="LiveId" clId="{B5D35DF3-9211-480A-916C-F07A5E642380}" dt="2019-09-18T13:00:01.416" v="589" actId="20577"/>
          <ac:spMkLst>
            <pc:docMk/>
            <pc:sldMk cId="3498765357" sldId="267"/>
            <ac:spMk id="2" creationId="{3D8ED837-F469-4A02-93ED-1BBE79AC4ECF}"/>
          </ac:spMkLst>
        </pc:spChg>
        <pc:spChg chg="del">
          <ac:chgData name="fabrice bruchon" userId="a563e9c6f779e1b1" providerId="LiveId" clId="{B5D35DF3-9211-480A-916C-F07A5E642380}" dt="2019-09-18T12:58:51.788" v="480"/>
          <ac:spMkLst>
            <pc:docMk/>
            <pc:sldMk cId="3498765357" sldId="267"/>
            <ac:spMk id="3" creationId="{EE0E0DBD-25D0-4D48-87BE-0A200DAD8299}"/>
          </ac:spMkLst>
        </pc:spChg>
        <pc:spChg chg="add mod">
          <ac:chgData name="fabrice bruchon" userId="a563e9c6f779e1b1" providerId="LiveId" clId="{B5D35DF3-9211-480A-916C-F07A5E642380}" dt="2019-09-18T12:59:14.437" v="485" actId="1076"/>
          <ac:spMkLst>
            <pc:docMk/>
            <pc:sldMk cId="3498765357" sldId="267"/>
            <ac:spMk id="5" creationId="{43DA1E3A-8A4E-45C5-B2DA-66D6645A1B28}"/>
          </ac:spMkLst>
        </pc:spChg>
        <pc:spChg chg="add mod">
          <ac:chgData name="fabrice bruchon" userId="a563e9c6f779e1b1" providerId="LiveId" clId="{B5D35DF3-9211-480A-916C-F07A5E642380}" dt="2019-09-18T12:59:37.675" v="571" actId="20577"/>
          <ac:spMkLst>
            <pc:docMk/>
            <pc:sldMk cId="3498765357" sldId="267"/>
            <ac:spMk id="6" creationId="{2DD457BE-1F8F-49B1-B8B8-61F847615F2C}"/>
          </ac:spMkLst>
        </pc:spChg>
        <pc:picChg chg="add mod">
          <ac:chgData name="fabrice bruchon" userId="a563e9c6f779e1b1" providerId="LiveId" clId="{B5D35DF3-9211-480A-916C-F07A5E642380}" dt="2019-09-18T12:58:59.006" v="482" actId="14100"/>
          <ac:picMkLst>
            <pc:docMk/>
            <pc:sldMk cId="3498765357" sldId="267"/>
            <ac:picMk id="4" creationId="{AA3B4371-CE31-4528-8157-1E50B4AAAFAE}"/>
          </ac:picMkLst>
        </pc:picChg>
      </pc:sldChg>
      <pc:sldChg chg="addSp delSp modSp add">
        <pc:chgData name="fabrice bruchon" userId="a563e9c6f779e1b1" providerId="LiveId" clId="{B5D35DF3-9211-480A-916C-F07A5E642380}" dt="2019-09-18T13:02:32.190" v="664" actId="6549"/>
        <pc:sldMkLst>
          <pc:docMk/>
          <pc:sldMk cId="3821581025" sldId="268"/>
        </pc:sldMkLst>
        <pc:spChg chg="mod">
          <ac:chgData name="fabrice bruchon" userId="a563e9c6f779e1b1" providerId="LiveId" clId="{B5D35DF3-9211-480A-916C-F07A5E642380}" dt="2019-09-18T13:02:32.190" v="664" actId="6549"/>
          <ac:spMkLst>
            <pc:docMk/>
            <pc:sldMk cId="3821581025" sldId="268"/>
            <ac:spMk id="2" creationId="{3D8ED837-F469-4A02-93ED-1BBE79AC4ECF}"/>
          </ac:spMkLst>
        </pc:spChg>
        <pc:spChg chg="mod">
          <ac:chgData name="fabrice bruchon" userId="a563e9c6f779e1b1" providerId="LiveId" clId="{B5D35DF3-9211-480A-916C-F07A5E642380}" dt="2019-09-18T13:01:51.530" v="598" actId="1076"/>
          <ac:spMkLst>
            <pc:docMk/>
            <pc:sldMk cId="3821581025" sldId="268"/>
            <ac:spMk id="5" creationId="{43DA1E3A-8A4E-45C5-B2DA-66D6645A1B28}"/>
          </ac:spMkLst>
        </pc:spChg>
        <pc:spChg chg="mod">
          <ac:chgData name="fabrice bruchon" userId="a563e9c6f779e1b1" providerId="LiveId" clId="{B5D35DF3-9211-480A-916C-F07A5E642380}" dt="2019-09-18T13:02:18.004" v="655" actId="6549"/>
          <ac:spMkLst>
            <pc:docMk/>
            <pc:sldMk cId="3821581025" sldId="268"/>
            <ac:spMk id="6" creationId="{2DD457BE-1F8F-49B1-B8B8-61F847615F2C}"/>
          </ac:spMkLst>
        </pc:spChg>
        <pc:spChg chg="add del mod">
          <ac:chgData name="fabrice bruchon" userId="a563e9c6f779e1b1" providerId="LiveId" clId="{B5D35DF3-9211-480A-916C-F07A5E642380}" dt="2019-09-18T13:01:44.556" v="596" actId="478"/>
          <ac:spMkLst>
            <pc:docMk/>
            <pc:sldMk cId="3821581025" sldId="268"/>
            <ac:spMk id="7" creationId="{C567B7D7-D558-4DED-8884-2DF43CE9FEC7}"/>
          </ac:spMkLst>
        </pc:spChg>
        <pc:picChg chg="del">
          <ac:chgData name="fabrice bruchon" userId="a563e9c6f779e1b1" providerId="LiveId" clId="{B5D35DF3-9211-480A-916C-F07A5E642380}" dt="2019-09-18T13:01:32.122" v="590" actId="478"/>
          <ac:picMkLst>
            <pc:docMk/>
            <pc:sldMk cId="3821581025" sldId="268"/>
            <ac:picMk id="4" creationId="{AA3B4371-CE31-4528-8157-1E50B4AAAFAE}"/>
          </ac:picMkLst>
        </pc:picChg>
        <pc:picChg chg="add del mod ord">
          <ac:chgData name="fabrice bruchon" userId="a563e9c6f779e1b1" providerId="LiveId" clId="{B5D35DF3-9211-480A-916C-F07A5E642380}" dt="2019-09-18T13:01:41.703" v="595" actId="478"/>
          <ac:picMkLst>
            <pc:docMk/>
            <pc:sldMk cId="3821581025" sldId="268"/>
            <ac:picMk id="8" creationId="{06516B9B-3C14-413E-B97B-CE48DCB16B10}"/>
          </ac:picMkLst>
        </pc:picChg>
      </pc:sldChg>
      <pc:sldChg chg="addSp delSp modSp add modAnim">
        <pc:chgData name="fabrice bruchon" userId="a563e9c6f779e1b1" providerId="LiveId" clId="{B5D35DF3-9211-480A-916C-F07A5E642380}" dt="2019-09-18T13:05:47.980" v="853" actId="1076"/>
        <pc:sldMkLst>
          <pc:docMk/>
          <pc:sldMk cId="2944253360" sldId="269"/>
        </pc:sldMkLst>
        <pc:spChg chg="mod">
          <ac:chgData name="fabrice bruchon" userId="a563e9c6f779e1b1" providerId="LiveId" clId="{B5D35DF3-9211-480A-916C-F07A5E642380}" dt="2019-09-18T13:03:48.076" v="682" actId="20577"/>
          <ac:spMkLst>
            <pc:docMk/>
            <pc:sldMk cId="2944253360" sldId="269"/>
            <ac:spMk id="2" creationId="{D539AB67-4FF5-4FCA-B967-489D67D0320A}"/>
          </ac:spMkLst>
        </pc:spChg>
        <pc:spChg chg="del">
          <ac:chgData name="fabrice bruchon" userId="a563e9c6f779e1b1" providerId="LiveId" clId="{B5D35DF3-9211-480A-916C-F07A5E642380}" dt="2019-09-18T13:03:49.398" v="683"/>
          <ac:spMkLst>
            <pc:docMk/>
            <pc:sldMk cId="2944253360" sldId="269"/>
            <ac:spMk id="3" creationId="{EDF4BE54-5320-4060-9F24-B4F40EF88304}"/>
          </ac:spMkLst>
        </pc:spChg>
        <pc:spChg chg="add mod">
          <ac:chgData name="fabrice bruchon" userId="a563e9c6f779e1b1" providerId="LiveId" clId="{B5D35DF3-9211-480A-916C-F07A5E642380}" dt="2019-09-18T13:05:47.980" v="853" actId="1076"/>
          <ac:spMkLst>
            <pc:docMk/>
            <pc:sldMk cId="2944253360" sldId="269"/>
            <ac:spMk id="6" creationId="{246C873A-B9E7-4755-980F-106D0E2D4A0D}"/>
          </ac:spMkLst>
        </pc:spChg>
        <pc:spChg chg="add mod">
          <ac:chgData name="fabrice bruchon" userId="a563e9c6f779e1b1" providerId="LiveId" clId="{B5D35DF3-9211-480A-916C-F07A5E642380}" dt="2019-09-18T13:05:47.980" v="853" actId="1076"/>
          <ac:spMkLst>
            <pc:docMk/>
            <pc:sldMk cId="2944253360" sldId="269"/>
            <ac:spMk id="7" creationId="{B986A936-D4C0-43E9-B911-884D5A981E9D}"/>
          </ac:spMkLst>
        </pc:spChg>
        <pc:picChg chg="add mod">
          <ac:chgData name="fabrice bruchon" userId="a563e9c6f779e1b1" providerId="LiveId" clId="{B5D35DF3-9211-480A-916C-F07A5E642380}" dt="2019-09-18T13:05:40.920" v="852" actId="14100"/>
          <ac:picMkLst>
            <pc:docMk/>
            <pc:sldMk cId="2944253360" sldId="269"/>
            <ac:picMk id="4" creationId="{C7B4C94D-3C85-4541-860F-EDEACC8D69A0}"/>
          </ac:picMkLst>
        </pc:picChg>
        <pc:picChg chg="add del">
          <ac:chgData name="fabrice bruchon" userId="a563e9c6f779e1b1" providerId="LiveId" clId="{B5D35DF3-9211-480A-916C-F07A5E642380}" dt="2019-09-18T13:04:23.723" v="686" actId="478"/>
          <ac:picMkLst>
            <pc:docMk/>
            <pc:sldMk cId="2944253360" sldId="269"/>
            <ac:picMk id="5" creationId="{83C45B34-744E-4DB1-B8DE-942425A0A95D}"/>
          </ac:picMkLst>
        </pc:picChg>
      </pc:sldChg>
      <pc:sldChg chg="addSp delSp modSp add modAnim">
        <pc:chgData name="fabrice bruchon" userId="a563e9c6f779e1b1" providerId="LiveId" clId="{B5D35DF3-9211-480A-916C-F07A5E642380}" dt="2019-09-18T13:14:30.916" v="1170"/>
        <pc:sldMkLst>
          <pc:docMk/>
          <pc:sldMk cId="2352302505" sldId="270"/>
        </pc:sldMkLst>
        <pc:spChg chg="mod">
          <ac:chgData name="fabrice bruchon" userId="a563e9c6f779e1b1" providerId="LiveId" clId="{B5D35DF3-9211-480A-916C-F07A5E642380}" dt="2019-09-18T13:06:54.627" v="872" actId="20577"/>
          <ac:spMkLst>
            <pc:docMk/>
            <pc:sldMk cId="2352302505" sldId="270"/>
            <ac:spMk id="2" creationId="{EC896FE8-1745-4BF0-B3B3-9280830DB621}"/>
          </ac:spMkLst>
        </pc:spChg>
        <pc:spChg chg="del">
          <ac:chgData name="fabrice bruchon" userId="a563e9c6f779e1b1" providerId="LiveId" clId="{B5D35DF3-9211-480A-916C-F07A5E642380}" dt="2019-09-18T13:10:15.003" v="1046"/>
          <ac:spMkLst>
            <pc:docMk/>
            <pc:sldMk cId="2352302505" sldId="270"/>
            <ac:spMk id="3" creationId="{9EEC1D89-18DE-419C-B4C6-51C6697EFDAE}"/>
          </ac:spMkLst>
        </pc:spChg>
        <pc:spChg chg="add mod">
          <ac:chgData name="fabrice bruchon" userId="a563e9c6f779e1b1" providerId="LiveId" clId="{B5D35DF3-9211-480A-916C-F07A5E642380}" dt="2019-09-18T13:07:33.958" v="895" actId="1076"/>
          <ac:spMkLst>
            <pc:docMk/>
            <pc:sldMk cId="2352302505" sldId="270"/>
            <ac:spMk id="5" creationId="{681FFC63-CEBD-43AE-8671-CB9AEEAEBB0A}"/>
          </ac:spMkLst>
        </pc:spChg>
        <pc:spChg chg="add mod">
          <ac:chgData name="fabrice bruchon" userId="a563e9c6f779e1b1" providerId="LiveId" clId="{B5D35DF3-9211-480A-916C-F07A5E642380}" dt="2019-09-18T13:08:49.356" v="1038" actId="20577"/>
          <ac:spMkLst>
            <pc:docMk/>
            <pc:sldMk cId="2352302505" sldId="270"/>
            <ac:spMk id="6" creationId="{4EFE9612-1351-45CD-AAB7-B2F274E85CD2}"/>
          </ac:spMkLst>
        </pc:spChg>
        <pc:spChg chg="add mod">
          <ac:chgData name="fabrice bruchon" userId="a563e9c6f779e1b1" providerId="LiveId" clId="{B5D35DF3-9211-480A-916C-F07A5E642380}" dt="2019-09-18T13:08:25.472" v="977" actId="1076"/>
          <ac:spMkLst>
            <pc:docMk/>
            <pc:sldMk cId="2352302505" sldId="270"/>
            <ac:spMk id="7" creationId="{7F59507B-8FF5-46D2-A1F7-12806D930EF7}"/>
          </ac:spMkLst>
        </pc:spChg>
        <pc:spChg chg="add mod">
          <ac:chgData name="fabrice bruchon" userId="a563e9c6f779e1b1" providerId="LiveId" clId="{B5D35DF3-9211-480A-916C-F07A5E642380}" dt="2019-09-18T13:08:54.244" v="1040" actId="20577"/>
          <ac:spMkLst>
            <pc:docMk/>
            <pc:sldMk cId="2352302505" sldId="270"/>
            <ac:spMk id="8" creationId="{825AD413-BFCC-495B-BEAA-6B66ACC4C55A}"/>
          </ac:spMkLst>
        </pc:spChg>
        <pc:spChg chg="add mod">
          <ac:chgData name="fabrice bruchon" userId="a563e9c6f779e1b1" providerId="LiveId" clId="{B5D35DF3-9211-480A-916C-F07A5E642380}" dt="2019-09-18T13:13:22.242" v="1064" actId="1076"/>
          <ac:spMkLst>
            <pc:docMk/>
            <pc:sldMk cId="2352302505" sldId="270"/>
            <ac:spMk id="10" creationId="{6F45E85D-7D44-4170-99B7-C320B9646DCC}"/>
          </ac:spMkLst>
        </pc:spChg>
        <pc:spChg chg="add mod">
          <ac:chgData name="fabrice bruchon" userId="a563e9c6f779e1b1" providerId="LiveId" clId="{B5D35DF3-9211-480A-916C-F07A5E642380}" dt="2019-09-18T13:14:03.839" v="1168" actId="207"/>
          <ac:spMkLst>
            <pc:docMk/>
            <pc:sldMk cId="2352302505" sldId="270"/>
            <ac:spMk id="11" creationId="{EABFD3CB-2644-42F4-A041-B692CC436BFA}"/>
          </ac:spMkLst>
        </pc:spChg>
        <pc:spChg chg="add mod">
          <ac:chgData name="fabrice bruchon" userId="a563e9c6f779e1b1" providerId="LiveId" clId="{B5D35DF3-9211-480A-916C-F07A5E642380}" dt="2019-09-18T13:13:29.930" v="1067" actId="688"/>
          <ac:spMkLst>
            <pc:docMk/>
            <pc:sldMk cId="2352302505" sldId="270"/>
            <ac:spMk id="12" creationId="{46678F44-4D80-4B0C-93F6-BDDD9EA66E96}"/>
          </ac:spMkLst>
        </pc:spChg>
        <pc:picChg chg="add mod">
          <ac:chgData name="fabrice bruchon" userId="a563e9c6f779e1b1" providerId="LiveId" clId="{B5D35DF3-9211-480A-916C-F07A5E642380}" dt="2019-09-18T13:08:05.659" v="975" actId="1036"/>
          <ac:picMkLst>
            <pc:docMk/>
            <pc:sldMk cId="2352302505" sldId="270"/>
            <ac:picMk id="4" creationId="{68AC221F-769F-4114-B29C-EC2392CE2769}"/>
          </ac:picMkLst>
        </pc:picChg>
        <pc:picChg chg="add mod">
          <ac:chgData name="fabrice bruchon" userId="a563e9c6f779e1b1" providerId="LiveId" clId="{B5D35DF3-9211-480A-916C-F07A5E642380}" dt="2019-09-18T13:12:48.837" v="1057" actId="1076"/>
          <ac:picMkLst>
            <pc:docMk/>
            <pc:sldMk cId="2352302505" sldId="270"/>
            <ac:picMk id="9" creationId="{1C5FE8C6-EF5D-4A0B-9494-B5A7B07A62B7}"/>
          </ac:picMkLst>
        </pc:picChg>
      </pc:sldChg>
      <pc:sldChg chg="addSp delSp modSp add delAnim modAnim">
        <pc:chgData name="fabrice bruchon" userId="a563e9c6f779e1b1" providerId="LiveId" clId="{B5D35DF3-9211-480A-916C-F07A5E642380}" dt="2019-09-18T13:25:30.254" v="1504"/>
        <pc:sldMkLst>
          <pc:docMk/>
          <pc:sldMk cId="1543806790" sldId="271"/>
        </pc:sldMkLst>
        <pc:spChg chg="mod">
          <ac:chgData name="fabrice bruchon" userId="a563e9c6f779e1b1" providerId="LiveId" clId="{B5D35DF3-9211-480A-916C-F07A5E642380}" dt="2019-09-18T13:15:53.956" v="1185" actId="20577"/>
          <ac:spMkLst>
            <pc:docMk/>
            <pc:sldMk cId="1543806790" sldId="271"/>
            <ac:spMk id="2" creationId="{5F70ED1F-12B3-4933-B628-E72E1A5137C2}"/>
          </ac:spMkLst>
        </pc:spChg>
        <pc:spChg chg="del">
          <ac:chgData name="fabrice bruchon" userId="a563e9c6f779e1b1" providerId="LiveId" clId="{B5D35DF3-9211-480A-916C-F07A5E642380}" dt="2019-09-18T13:15:55.251" v="1186"/>
          <ac:spMkLst>
            <pc:docMk/>
            <pc:sldMk cId="1543806790" sldId="271"/>
            <ac:spMk id="3" creationId="{6EFBA82E-5443-4FD5-BFAA-DC08A9DEA6E9}"/>
          </ac:spMkLst>
        </pc:spChg>
        <pc:spChg chg="add mod">
          <ac:chgData name="fabrice bruchon" userId="a563e9c6f779e1b1" providerId="LiveId" clId="{B5D35DF3-9211-480A-916C-F07A5E642380}" dt="2019-09-18T13:16:20.673" v="1189" actId="1076"/>
          <ac:spMkLst>
            <pc:docMk/>
            <pc:sldMk cId="1543806790" sldId="271"/>
            <ac:spMk id="6" creationId="{2D5D407E-71A6-4A72-988E-80B928DC8331}"/>
          </ac:spMkLst>
        </pc:spChg>
        <pc:spChg chg="add mod">
          <ac:chgData name="fabrice bruchon" userId="a563e9c6f779e1b1" providerId="LiveId" clId="{B5D35DF3-9211-480A-916C-F07A5E642380}" dt="2019-09-18T13:17:05.336" v="1299" actId="20577"/>
          <ac:spMkLst>
            <pc:docMk/>
            <pc:sldMk cId="1543806790" sldId="271"/>
            <ac:spMk id="7" creationId="{04A8CFC5-DF1E-46D5-A71D-626695FCA728}"/>
          </ac:spMkLst>
        </pc:spChg>
        <pc:spChg chg="add mod">
          <ac:chgData name="fabrice bruchon" userId="a563e9c6f779e1b1" providerId="LiveId" clId="{B5D35DF3-9211-480A-916C-F07A5E642380}" dt="2019-09-18T13:16:26.673" v="1190" actId="1076"/>
          <ac:spMkLst>
            <pc:docMk/>
            <pc:sldMk cId="1543806790" sldId="271"/>
            <ac:spMk id="8" creationId="{8FA9DE2F-C278-4126-A564-6FCA8836680C}"/>
          </ac:spMkLst>
        </pc:spChg>
        <pc:spChg chg="add mod">
          <ac:chgData name="fabrice bruchon" userId="a563e9c6f779e1b1" providerId="LiveId" clId="{B5D35DF3-9211-480A-916C-F07A5E642380}" dt="2019-09-18T13:16:47.961" v="1276" actId="20577"/>
          <ac:spMkLst>
            <pc:docMk/>
            <pc:sldMk cId="1543806790" sldId="271"/>
            <ac:spMk id="9" creationId="{557EAA8C-2BED-49E1-B9A3-35FCA927584C}"/>
          </ac:spMkLst>
        </pc:spChg>
        <pc:spChg chg="add del mod">
          <ac:chgData name="fabrice bruchon" userId="a563e9c6f779e1b1" providerId="LiveId" clId="{B5D35DF3-9211-480A-916C-F07A5E642380}" dt="2019-09-18T13:22:11.991" v="1337" actId="478"/>
          <ac:spMkLst>
            <pc:docMk/>
            <pc:sldMk cId="1543806790" sldId="271"/>
            <ac:spMk id="11" creationId="{E261C9FC-621A-41F0-926B-BA778D8C972E}"/>
          </ac:spMkLst>
        </pc:spChg>
        <pc:spChg chg="add del mod">
          <ac:chgData name="fabrice bruchon" userId="a563e9c6f779e1b1" providerId="LiveId" clId="{B5D35DF3-9211-480A-916C-F07A5E642380}" dt="2019-09-18T13:22:15.022" v="1339" actId="478"/>
          <ac:spMkLst>
            <pc:docMk/>
            <pc:sldMk cId="1543806790" sldId="271"/>
            <ac:spMk id="12" creationId="{926BB643-B300-4006-86FA-BA6A366B5415}"/>
          </ac:spMkLst>
        </pc:spChg>
        <pc:spChg chg="add mod">
          <ac:chgData name="fabrice bruchon" userId="a563e9c6f779e1b1" providerId="LiveId" clId="{B5D35DF3-9211-480A-916C-F07A5E642380}" dt="2019-09-18T13:23:27.642" v="1415" actId="14100"/>
          <ac:spMkLst>
            <pc:docMk/>
            <pc:sldMk cId="1543806790" sldId="271"/>
            <ac:spMk id="13" creationId="{99E9785E-EC5E-4828-9F19-B92585542AD9}"/>
          </ac:spMkLst>
        </pc:spChg>
        <pc:spChg chg="add mod">
          <ac:chgData name="fabrice bruchon" userId="a563e9c6f779e1b1" providerId="LiveId" clId="{B5D35DF3-9211-480A-916C-F07A5E642380}" dt="2019-09-18T13:23:22.360" v="1413" actId="1076"/>
          <ac:spMkLst>
            <pc:docMk/>
            <pc:sldMk cId="1543806790" sldId="271"/>
            <ac:spMk id="14" creationId="{EFAEA194-1776-46F4-AC2F-B0F2F4AC9C5E}"/>
          </ac:spMkLst>
        </pc:spChg>
        <pc:spChg chg="add mod">
          <ac:chgData name="fabrice bruchon" userId="a563e9c6f779e1b1" providerId="LiveId" clId="{B5D35DF3-9211-480A-916C-F07A5E642380}" dt="2019-09-18T13:23:42.022" v="1419" actId="1076"/>
          <ac:spMkLst>
            <pc:docMk/>
            <pc:sldMk cId="1543806790" sldId="271"/>
            <ac:spMk id="15" creationId="{CCAEB983-8912-4143-94B8-9DA8CFF01FFF}"/>
          </ac:spMkLst>
        </pc:spChg>
        <pc:spChg chg="add mod">
          <ac:chgData name="fabrice bruchon" userId="a563e9c6f779e1b1" providerId="LiveId" clId="{B5D35DF3-9211-480A-916C-F07A5E642380}" dt="2019-09-18T13:23:35.453" v="1417" actId="1076"/>
          <ac:spMkLst>
            <pc:docMk/>
            <pc:sldMk cId="1543806790" sldId="271"/>
            <ac:spMk id="16" creationId="{FC166338-440A-4DF4-9CF2-28CE1751E859}"/>
          </ac:spMkLst>
        </pc:spChg>
        <pc:spChg chg="add mod">
          <ac:chgData name="fabrice bruchon" userId="a563e9c6f779e1b1" providerId="LiveId" clId="{B5D35DF3-9211-480A-916C-F07A5E642380}" dt="2019-09-18T13:25:11.453" v="1501" actId="14100"/>
          <ac:spMkLst>
            <pc:docMk/>
            <pc:sldMk cId="1543806790" sldId="271"/>
            <ac:spMk id="17" creationId="{7D6B9911-6DC4-4CEB-80BF-CDE1C696CE45}"/>
          </ac:spMkLst>
        </pc:spChg>
        <pc:spChg chg="add mod">
          <ac:chgData name="fabrice bruchon" userId="a563e9c6f779e1b1" providerId="LiveId" clId="{B5D35DF3-9211-480A-916C-F07A5E642380}" dt="2019-09-18T13:24:39.930" v="1447" actId="20577"/>
          <ac:spMkLst>
            <pc:docMk/>
            <pc:sldMk cId="1543806790" sldId="271"/>
            <ac:spMk id="18" creationId="{F212E46C-0216-44E5-A500-4A6AD1156F1C}"/>
          </ac:spMkLst>
        </pc:spChg>
        <pc:spChg chg="add mod">
          <ac:chgData name="fabrice bruchon" userId="a563e9c6f779e1b1" providerId="LiveId" clId="{B5D35DF3-9211-480A-916C-F07A5E642380}" dt="2019-09-18T13:25:15.560" v="1502" actId="14100"/>
          <ac:spMkLst>
            <pc:docMk/>
            <pc:sldMk cId="1543806790" sldId="271"/>
            <ac:spMk id="19" creationId="{99834241-2531-4FE4-9619-B610A5EB7221}"/>
          </ac:spMkLst>
        </pc:spChg>
        <pc:spChg chg="add mod">
          <ac:chgData name="fabrice bruchon" userId="a563e9c6f779e1b1" providerId="LiveId" clId="{B5D35DF3-9211-480A-916C-F07A5E642380}" dt="2019-09-18T13:25:01.206" v="1499" actId="20577"/>
          <ac:spMkLst>
            <pc:docMk/>
            <pc:sldMk cId="1543806790" sldId="271"/>
            <ac:spMk id="20" creationId="{B5B475E3-0581-4F54-B26C-3CFF28BA9B26}"/>
          </ac:spMkLst>
        </pc:spChg>
        <pc:picChg chg="add del mod">
          <ac:chgData name="fabrice bruchon" userId="a563e9c6f779e1b1" providerId="LiveId" clId="{B5D35DF3-9211-480A-916C-F07A5E642380}" dt="2019-09-18T13:10:11.054" v="1045"/>
          <ac:picMkLst>
            <pc:docMk/>
            <pc:sldMk cId="1543806790" sldId="271"/>
            <ac:picMk id="4" creationId="{FF897F1F-CA4F-4CC9-88CB-C480A4D56E20}"/>
          </ac:picMkLst>
        </pc:picChg>
        <pc:picChg chg="add mod">
          <ac:chgData name="fabrice bruchon" userId="a563e9c6f779e1b1" providerId="LiveId" clId="{B5D35DF3-9211-480A-916C-F07A5E642380}" dt="2019-09-18T13:15:58.815" v="1187" actId="1076"/>
          <ac:picMkLst>
            <pc:docMk/>
            <pc:sldMk cId="1543806790" sldId="271"/>
            <ac:picMk id="5" creationId="{107CFC1A-232E-4CA3-809F-C511ADCB466D}"/>
          </ac:picMkLst>
        </pc:picChg>
        <pc:picChg chg="add mod">
          <ac:chgData name="fabrice bruchon" userId="a563e9c6f779e1b1" providerId="LiveId" clId="{B5D35DF3-9211-480A-916C-F07A5E642380}" dt="2019-09-18T13:23:32.399" v="1416" actId="1076"/>
          <ac:picMkLst>
            <pc:docMk/>
            <pc:sldMk cId="1543806790" sldId="271"/>
            <ac:picMk id="10" creationId="{38D81055-E7B0-4574-83E2-D9927479DFA6}"/>
          </ac:picMkLst>
        </pc:picChg>
      </pc:sldChg>
      <pc:sldChg chg="addSp modSp add modAnim">
        <pc:chgData name="fabrice bruchon" userId="a563e9c6f779e1b1" providerId="LiveId" clId="{B5D35DF3-9211-480A-916C-F07A5E642380}" dt="2019-09-18T13:27:43.521" v="1612" actId="20577"/>
        <pc:sldMkLst>
          <pc:docMk/>
          <pc:sldMk cId="199225569" sldId="272"/>
        </pc:sldMkLst>
        <pc:spChg chg="mod">
          <ac:chgData name="fabrice bruchon" userId="a563e9c6f779e1b1" providerId="LiveId" clId="{B5D35DF3-9211-480A-916C-F07A5E642380}" dt="2019-09-18T13:25:54.957" v="1539" actId="20577"/>
          <ac:spMkLst>
            <pc:docMk/>
            <pc:sldMk cId="199225569" sldId="272"/>
            <ac:spMk id="2" creationId="{A164CDE3-A7A9-44B1-9B2D-9540167711CF}"/>
          </ac:spMkLst>
        </pc:spChg>
        <pc:spChg chg="add mod">
          <ac:chgData name="fabrice bruchon" userId="a563e9c6f779e1b1" providerId="LiveId" clId="{B5D35DF3-9211-480A-916C-F07A5E642380}" dt="2019-09-18T13:27:29.701" v="1543" actId="1076"/>
          <ac:spMkLst>
            <pc:docMk/>
            <pc:sldMk cId="199225569" sldId="272"/>
            <ac:spMk id="5" creationId="{D34AC4C1-27E4-4192-A6AD-5F844B66CEE3}"/>
          </ac:spMkLst>
        </pc:spChg>
        <pc:spChg chg="add mod">
          <ac:chgData name="fabrice bruchon" userId="a563e9c6f779e1b1" providerId="LiveId" clId="{B5D35DF3-9211-480A-916C-F07A5E642380}" dt="2019-09-18T13:27:43.521" v="1612" actId="20577"/>
          <ac:spMkLst>
            <pc:docMk/>
            <pc:sldMk cId="199225569" sldId="272"/>
            <ac:spMk id="6" creationId="{10B6B82B-6A3B-47B4-88E7-EDAC2EBD0184}"/>
          </ac:spMkLst>
        </pc:spChg>
        <pc:picChg chg="add mod">
          <ac:chgData name="fabrice bruchon" userId="a563e9c6f779e1b1" providerId="LiveId" clId="{B5D35DF3-9211-480A-916C-F07A5E642380}" dt="2019-09-18T13:27:16.082" v="1541" actId="1076"/>
          <ac:picMkLst>
            <pc:docMk/>
            <pc:sldMk cId="199225569" sldId="272"/>
            <ac:picMk id="4" creationId="{A9AD856F-2567-4541-93A9-310187826096}"/>
          </ac:picMkLst>
        </pc:picChg>
      </pc:sldChg>
      <pc:sldChg chg="addSp modSp add modAnim">
        <pc:chgData name="fabrice bruchon" userId="a563e9c6f779e1b1" providerId="LiveId" clId="{B5D35DF3-9211-480A-916C-F07A5E642380}" dt="2019-09-18T13:58:26.190" v="1852" actId="20577"/>
        <pc:sldMkLst>
          <pc:docMk/>
          <pc:sldMk cId="397460263" sldId="273"/>
        </pc:sldMkLst>
        <pc:spChg chg="mod">
          <ac:chgData name="fabrice bruchon" userId="a563e9c6f779e1b1" providerId="LiveId" clId="{B5D35DF3-9211-480A-916C-F07A5E642380}" dt="2019-09-18T13:32:58.216" v="1648" actId="20577"/>
          <ac:spMkLst>
            <pc:docMk/>
            <pc:sldMk cId="397460263" sldId="273"/>
            <ac:spMk id="2" creationId="{E18D6E7B-F34D-4468-AB9C-DF2691E7A1D1}"/>
          </ac:spMkLst>
        </pc:spChg>
        <pc:spChg chg="add mod">
          <ac:chgData name="fabrice bruchon" userId="a563e9c6f779e1b1" providerId="LiveId" clId="{B5D35DF3-9211-480A-916C-F07A5E642380}" dt="2019-09-18T13:34:21.936" v="1655" actId="688"/>
          <ac:spMkLst>
            <pc:docMk/>
            <pc:sldMk cId="397460263" sldId="273"/>
            <ac:spMk id="5" creationId="{D028FF8D-9669-42D5-89CD-F258E8F030A6}"/>
          </ac:spMkLst>
        </pc:spChg>
        <pc:spChg chg="add mod">
          <ac:chgData name="fabrice bruchon" userId="a563e9c6f779e1b1" providerId="LiveId" clId="{B5D35DF3-9211-480A-916C-F07A5E642380}" dt="2019-09-18T13:34:33.201" v="1706" actId="20577"/>
          <ac:spMkLst>
            <pc:docMk/>
            <pc:sldMk cId="397460263" sldId="273"/>
            <ac:spMk id="6" creationId="{2770C3CD-88E6-46AE-9B95-DD2DBAB272C5}"/>
          </ac:spMkLst>
        </pc:spChg>
        <pc:spChg chg="add mod">
          <ac:chgData name="fabrice bruchon" userId="a563e9c6f779e1b1" providerId="LiveId" clId="{B5D35DF3-9211-480A-916C-F07A5E642380}" dt="2019-09-18T13:36:35.534" v="1798" actId="20577"/>
          <ac:spMkLst>
            <pc:docMk/>
            <pc:sldMk cId="397460263" sldId="273"/>
            <ac:spMk id="8" creationId="{70A31CC2-63AF-4F9C-B5B0-F888E479441C}"/>
          </ac:spMkLst>
        </pc:spChg>
        <pc:spChg chg="add mod">
          <ac:chgData name="fabrice bruchon" userId="a563e9c6f779e1b1" providerId="LiveId" clId="{B5D35DF3-9211-480A-916C-F07A5E642380}" dt="2019-09-18T13:58:09.485" v="1806" actId="1076"/>
          <ac:spMkLst>
            <pc:docMk/>
            <pc:sldMk cId="397460263" sldId="273"/>
            <ac:spMk id="9" creationId="{B2B8125E-97F0-4E6A-A653-0289A4295E1D}"/>
          </ac:spMkLst>
        </pc:spChg>
        <pc:spChg chg="add mod">
          <ac:chgData name="fabrice bruchon" userId="a563e9c6f779e1b1" providerId="LiveId" clId="{B5D35DF3-9211-480A-916C-F07A5E642380}" dt="2019-09-18T13:58:26.190" v="1852" actId="20577"/>
          <ac:spMkLst>
            <pc:docMk/>
            <pc:sldMk cId="397460263" sldId="273"/>
            <ac:spMk id="10" creationId="{6314E418-AA2B-4547-9853-861ECA8C0303}"/>
          </ac:spMkLst>
        </pc:spChg>
        <pc:picChg chg="add mod">
          <ac:chgData name="fabrice bruchon" userId="a563e9c6f779e1b1" providerId="LiveId" clId="{B5D35DF3-9211-480A-916C-F07A5E642380}" dt="2019-09-18T13:33:52.895" v="1650" actId="1076"/>
          <ac:picMkLst>
            <pc:docMk/>
            <pc:sldMk cId="397460263" sldId="273"/>
            <ac:picMk id="4" creationId="{672542EF-59AC-44A6-8EE2-B28BD3D59B60}"/>
          </ac:picMkLst>
        </pc:picChg>
        <pc:picChg chg="add mod">
          <ac:chgData name="fabrice bruchon" userId="a563e9c6f779e1b1" providerId="LiveId" clId="{B5D35DF3-9211-480A-916C-F07A5E642380}" dt="2019-09-18T13:35:50.252" v="1708" actId="1076"/>
          <ac:picMkLst>
            <pc:docMk/>
            <pc:sldMk cId="397460263" sldId="273"/>
            <ac:picMk id="7" creationId="{405A688F-63A6-473F-92B4-96B9B3A00E7C}"/>
          </ac:picMkLst>
        </pc:picChg>
      </pc:sldChg>
      <pc:sldChg chg="addSp delSp modSp add modAnim">
        <pc:chgData name="fabrice bruchon" userId="a563e9c6f779e1b1" providerId="LiveId" clId="{B5D35DF3-9211-480A-916C-F07A5E642380}" dt="2019-09-18T14:07:10.742" v="2390" actId="20577"/>
        <pc:sldMkLst>
          <pc:docMk/>
          <pc:sldMk cId="1886559342" sldId="274"/>
        </pc:sldMkLst>
        <pc:spChg chg="mod">
          <ac:chgData name="fabrice bruchon" userId="a563e9c6f779e1b1" providerId="LiveId" clId="{B5D35DF3-9211-480A-916C-F07A5E642380}" dt="2019-09-18T13:59:43.925" v="1903" actId="20577"/>
          <ac:spMkLst>
            <pc:docMk/>
            <pc:sldMk cId="1886559342" sldId="274"/>
            <ac:spMk id="2" creationId="{94CD5DF7-7BC5-4E2E-AF6E-ADC47682FA41}"/>
          </ac:spMkLst>
        </pc:spChg>
        <pc:spChg chg="add mod">
          <ac:chgData name="fabrice bruchon" userId="a563e9c6f779e1b1" providerId="LiveId" clId="{B5D35DF3-9211-480A-916C-F07A5E642380}" dt="2019-09-18T14:01:14.307" v="1909" actId="1076"/>
          <ac:spMkLst>
            <pc:docMk/>
            <pc:sldMk cId="1886559342" sldId="274"/>
            <ac:spMk id="6" creationId="{5A6A9EDC-F8DA-4974-AA4D-36FCA88F55AC}"/>
          </ac:spMkLst>
        </pc:spChg>
        <pc:spChg chg="add mod">
          <ac:chgData name="fabrice bruchon" userId="a563e9c6f779e1b1" providerId="LiveId" clId="{B5D35DF3-9211-480A-916C-F07A5E642380}" dt="2019-09-18T14:07:07.598" v="2388" actId="20577"/>
          <ac:spMkLst>
            <pc:docMk/>
            <pc:sldMk cId="1886559342" sldId="274"/>
            <ac:spMk id="7" creationId="{2B022FC9-7AD8-4A69-B6E7-AC895884A060}"/>
          </ac:spMkLst>
        </pc:spChg>
        <pc:spChg chg="add mod">
          <ac:chgData name="fabrice bruchon" userId="a563e9c6f779e1b1" providerId="LiveId" clId="{B5D35DF3-9211-480A-916C-F07A5E642380}" dt="2019-09-18T14:07:10.742" v="2390" actId="20577"/>
          <ac:spMkLst>
            <pc:docMk/>
            <pc:sldMk cId="1886559342" sldId="274"/>
            <ac:spMk id="8" creationId="{9386BBCD-E09F-41A0-A41F-071D41245DAD}"/>
          </ac:spMkLst>
        </pc:spChg>
        <pc:picChg chg="add del mod">
          <ac:chgData name="fabrice bruchon" userId="a563e9c6f779e1b1" providerId="LiveId" clId="{B5D35DF3-9211-480A-916C-F07A5E642380}" dt="2019-09-18T13:59:47.453" v="1904" actId="478"/>
          <ac:picMkLst>
            <pc:docMk/>
            <pc:sldMk cId="1886559342" sldId="274"/>
            <ac:picMk id="4" creationId="{A63829CC-E023-48BA-9C8B-C86DE7A8FA07}"/>
          </ac:picMkLst>
        </pc:picChg>
        <pc:picChg chg="add mod">
          <ac:chgData name="fabrice bruchon" userId="a563e9c6f779e1b1" providerId="LiveId" clId="{B5D35DF3-9211-480A-916C-F07A5E642380}" dt="2019-09-18T14:01:04.734" v="1907" actId="14100"/>
          <ac:picMkLst>
            <pc:docMk/>
            <pc:sldMk cId="1886559342" sldId="274"/>
            <ac:picMk id="5" creationId="{66BDE320-D810-450D-A729-53368720CDC6}"/>
          </ac:picMkLst>
        </pc:picChg>
      </pc:sldChg>
      <pc:sldChg chg="addSp delSp modSp add modAnim">
        <pc:chgData name="fabrice bruchon" userId="a563e9c6f779e1b1" providerId="LiveId" clId="{B5D35DF3-9211-480A-916C-F07A5E642380}" dt="2019-09-18T14:03:45.781" v="2169" actId="20577"/>
        <pc:sldMkLst>
          <pc:docMk/>
          <pc:sldMk cId="2250251374" sldId="275"/>
        </pc:sldMkLst>
        <pc:spChg chg="mod">
          <ac:chgData name="fabrice bruchon" userId="a563e9c6f779e1b1" providerId="LiveId" clId="{B5D35DF3-9211-480A-916C-F07A5E642380}" dt="2019-09-18T14:01:54.599" v="1999" actId="20577"/>
          <ac:spMkLst>
            <pc:docMk/>
            <pc:sldMk cId="2250251374" sldId="275"/>
            <ac:spMk id="2" creationId="{5DE5EF2D-0907-4187-B642-A7AE60BD1274}"/>
          </ac:spMkLst>
        </pc:spChg>
        <pc:spChg chg="add del">
          <ac:chgData name="fabrice bruchon" userId="a563e9c6f779e1b1" providerId="LiveId" clId="{B5D35DF3-9211-480A-916C-F07A5E642380}" dt="2019-09-18T14:01:45.046" v="1964"/>
          <ac:spMkLst>
            <pc:docMk/>
            <pc:sldMk cId="2250251374" sldId="275"/>
            <ac:spMk id="4" creationId="{11C34F00-0E0D-40DE-A6CF-A26B72D2A966}"/>
          </ac:spMkLst>
        </pc:spChg>
        <pc:spChg chg="add mod">
          <ac:chgData name="fabrice bruchon" userId="a563e9c6f779e1b1" providerId="LiveId" clId="{B5D35DF3-9211-480A-916C-F07A5E642380}" dt="2019-09-18T14:03:13.716" v="2004" actId="1076"/>
          <ac:spMkLst>
            <pc:docMk/>
            <pc:sldMk cId="2250251374" sldId="275"/>
            <ac:spMk id="6" creationId="{571979B8-2679-48A4-8E13-594329E338E8}"/>
          </ac:spMkLst>
        </pc:spChg>
        <pc:spChg chg="add mod">
          <ac:chgData name="fabrice bruchon" userId="a563e9c6f779e1b1" providerId="LiveId" clId="{B5D35DF3-9211-480A-916C-F07A5E642380}" dt="2019-09-18T14:03:45.781" v="2169" actId="20577"/>
          <ac:spMkLst>
            <pc:docMk/>
            <pc:sldMk cId="2250251374" sldId="275"/>
            <ac:spMk id="7" creationId="{A3D11D46-50AE-4DD9-B82A-72BFE71B2A8A}"/>
          </ac:spMkLst>
        </pc:spChg>
        <pc:picChg chg="add mod">
          <ac:chgData name="fabrice bruchon" userId="a563e9c6f779e1b1" providerId="LiveId" clId="{B5D35DF3-9211-480A-916C-F07A5E642380}" dt="2019-09-18T14:03:00.047" v="2002" actId="14100"/>
          <ac:picMkLst>
            <pc:docMk/>
            <pc:sldMk cId="2250251374" sldId="275"/>
            <ac:picMk id="5" creationId="{10DB835A-EB95-4082-B583-C5C72B771426}"/>
          </ac:picMkLst>
        </pc:picChg>
      </pc:sldChg>
      <pc:sldChg chg="addSp modSp add modAnim">
        <pc:chgData name="fabrice bruchon" userId="a563e9c6f779e1b1" providerId="LiveId" clId="{B5D35DF3-9211-480A-916C-F07A5E642380}" dt="2019-09-18T14:10:19.613" v="2492"/>
        <pc:sldMkLst>
          <pc:docMk/>
          <pc:sldMk cId="3847890362" sldId="276"/>
        </pc:sldMkLst>
        <pc:spChg chg="mod">
          <ac:chgData name="fabrice bruchon" userId="a563e9c6f779e1b1" providerId="LiveId" clId="{B5D35DF3-9211-480A-916C-F07A5E642380}" dt="2019-09-18T14:05:28.029" v="2257" actId="20577"/>
          <ac:spMkLst>
            <pc:docMk/>
            <pc:sldMk cId="3847890362" sldId="276"/>
            <ac:spMk id="2" creationId="{BE6D5261-DFB6-4902-8F4B-229D78A1988E}"/>
          </ac:spMkLst>
        </pc:spChg>
        <pc:spChg chg="add mod">
          <ac:chgData name="fabrice bruchon" userId="a563e9c6f779e1b1" providerId="LiveId" clId="{B5D35DF3-9211-480A-916C-F07A5E642380}" dt="2019-09-18T14:05:48.994" v="2262" actId="1076"/>
          <ac:spMkLst>
            <pc:docMk/>
            <pc:sldMk cId="3847890362" sldId="276"/>
            <ac:spMk id="5" creationId="{AB71FBBA-F0D5-4AB5-BB1B-BF0D7B1E00CF}"/>
          </ac:spMkLst>
        </pc:spChg>
        <pc:spChg chg="add mod">
          <ac:chgData name="fabrice bruchon" userId="a563e9c6f779e1b1" providerId="LiveId" clId="{B5D35DF3-9211-480A-916C-F07A5E642380}" dt="2019-09-18T14:06:31.168" v="2298" actId="20577"/>
          <ac:spMkLst>
            <pc:docMk/>
            <pc:sldMk cId="3847890362" sldId="276"/>
            <ac:spMk id="6" creationId="{E290319F-6696-46F2-BADA-261551F9A63D}"/>
          </ac:spMkLst>
        </pc:spChg>
        <pc:spChg chg="add mod">
          <ac:chgData name="fabrice bruchon" userId="a563e9c6f779e1b1" providerId="LiveId" clId="{B5D35DF3-9211-480A-916C-F07A5E642380}" dt="2019-09-18T14:06:55.645" v="2381" actId="20577"/>
          <ac:spMkLst>
            <pc:docMk/>
            <pc:sldMk cId="3847890362" sldId="276"/>
            <ac:spMk id="7" creationId="{9E02838D-767E-492F-8323-C8B352041D2E}"/>
          </ac:spMkLst>
        </pc:spChg>
        <pc:spChg chg="add mod">
          <ac:chgData name="fabrice bruchon" userId="a563e9c6f779e1b1" providerId="LiveId" clId="{B5D35DF3-9211-480A-916C-F07A5E642380}" dt="2019-09-18T14:08:26.518" v="2481" actId="20577"/>
          <ac:spMkLst>
            <pc:docMk/>
            <pc:sldMk cId="3847890362" sldId="276"/>
            <ac:spMk id="8" creationId="{645E60BA-9E7A-4A9A-8D70-F74E740D088A}"/>
          </ac:spMkLst>
        </pc:spChg>
        <pc:picChg chg="add mod">
          <ac:chgData name="fabrice bruchon" userId="a563e9c6f779e1b1" providerId="LiveId" clId="{B5D35DF3-9211-480A-916C-F07A5E642380}" dt="2019-09-18T14:05:36.664" v="2260" actId="14100"/>
          <ac:picMkLst>
            <pc:docMk/>
            <pc:sldMk cId="3847890362" sldId="276"/>
            <ac:picMk id="4" creationId="{5AE2BAFD-605E-4BA3-A389-695A54C82A23}"/>
          </ac:picMkLst>
        </pc:picChg>
        <pc:picChg chg="add mod">
          <ac:chgData name="fabrice bruchon" userId="a563e9c6f779e1b1" providerId="LiveId" clId="{B5D35DF3-9211-480A-916C-F07A5E642380}" dt="2019-09-18T14:07:55.218" v="2394" actId="1076"/>
          <ac:picMkLst>
            <pc:docMk/>
            <pc:sldMk cId="3847890362" sldId="276"/>
            <ac:picMk id="9" creationId="{8A14DD7C-00D4-46BE-84E5-E79C5D7CC891}"/>
          </ac:picMkLst>
        </pc:picChg>
      </pc:sldChg>
      <pc:sldChg chg="addSp modSp add modAnim">
        <pc:chgData name="fabrice bruchon" userId="a563e9c6f779e1b1" providerId="LiveId" clId="{B5D35DF3-9211-480A-916C-F07A5E642380}" dt="2019-09-18T14:26:25.795" v="3200" actId="1035"/>
        <pc:sldMkLst>
          <pc:docMk/>
          <pc:sldMk cId="1068202008" sldId="277"/>
        </pc:sldMkLst>
        <pc:spChg chg="mod">
          <ac:chgData name="fabrice bruchon" userId="a563e9c6f779e1b1" providerId="LiveId" clId="{B5D35DF3-9211-480A-916C-F07A5E642380}" dt="2019-09-18T14:11:35.349" v="2545" actId="20577"/>
          <ac:spMkLst>
            <pc:docMk/>
            <pc:sldMk cId="1068202008" sldId="277"/>
            <ac:spMk id="2" creationId="{B9045F99-BDE0-402A-8858-A7E8487B21A3}"/>
          </ac:spMkLst>
        </pc:spChg>
        <pc:spChg chg="add mod">
          <ac:chgData name="fabrice bruchon" userId="a563e9c6f779e1b1" providerId="LiveId" clId="{B5D35DF3-9211-480A-916C-F07A5E642380}" dt="2019-09-18T14:12:09.309" v="2549" actId="1076"/>
          <ac:spMkLst>
            <pc:docMk/>
            <pc:sldMk cId="1068202008" sldId="277"/>
            <ac:spMk id="5" creationId="{2A9F3AB0-FAF9-4CB9-9FD1-86453F77C296}"/>
          </ac:spMkLst>
        </pc:spChg>
        <pc:spChg chg="add mod">
          <ac:chgData name="fabrice bruchon" userId="a563e9c6f779e1b1" providerId="LiveId" clId="{B5D35DF3-9211-480A-916C-F07A5E642380}" dt="2019-09-18T14:26:25.795" v="3200" actId="1035"/>
          <ac:spMkLst>
            <pc:docMk/>
            <pc:sldMk cId="1068202008" sldId="277"/>
            <ac:spMk id="6" creationId="{E21F6A6F-62C1-42BE-AB2C-34D3172C7753}"/>
          </ac:spMkLst>
        </pc:spChg>
        <pc:spChg chg="add mod">
          <ac:chgData name="fabrice bruchon" userId="a563e9c6f779e1b1" providerId="LiveId" clId="{B5D35DF3-9211-480A-916C-F07A5E642380}" dt="2019-09-18T14:12:09.309" v="2549" actId="1076"/>
          <ac:spMkLst>
            <pc:docMk/>
            <pc:sldMk cId="1068202008" sldId="277"/>
            <ac:spMk id="7" creationId="{B1FA1943-C89F-4E3A-AB07-06ABAEEFD11E}"/>
          </ac:spMkLst>
        </pc:spChg>
        <pc:picChg chg="add mod">
          <ac:chgData name="fabrice bruchon" userId="a563e9c6f779e1b1" providerId="LiveId" clId="{B5D35DF3-9211-480A-916C-F07A5E642380}" dt="2019-09-18T14:11:53.791" v="2547" actId="1076"/>
          <ac:picMkLst>
            <pc:docMk/>
            <pc:sldMk cId="1068202008" sldId="277"/>
            <ac:picMk id="4" creationId="{C7C4E1E2-6DA9-45D3-9A5F-A0CA42811113}"/>
          </ac:picMkLst>
        </pc:picChg>
      </pc:sldChg>
      <pc:sldChg chg="addSp modSp add modAnim">
        <pc:chgData name="fabrice bruchon" userId="a563e9c6f779e1b1" providerId="LiveId" clId="{B5D35DF3-9211-480A-916C-F07A5E642380}" dt="2019-09-18T14:15:08.149" v="2745" actId="20577"/>
        <pc:sldMkLst>
          <pc:docMk/>
          <pc:sldMk cId="2523587932" sldId="278"/>
        </pc:sldMkLst>
        <pc:spChg chg="mod">
          <ac:chgData name="fabrice bruchon" userId="a563e9c6f779e1b1" providerId="LiveId" clId="{B5D35DF3-9211-480A-916C-F07A5E642380}" dt="2019-09-18T14:13:08.469" v="2573" actId="20577"/>
          <ac:spMkLst>
            <pc:docMk/>
            <pc:sldMk cId="2523587932" sldId="278"/>
            <ac:spMk id="2" creationId="{A80898C3-10AD-498E-B121-E642A933C655}"/>
          </ac:spMkLst>
        </pc:spChg>
        <pc:spChg chg="add mod">
          <ac:chgData name="fabrice bruchon" userId="a563e9c6f779e1b1" providerId="LiveId" clId="{B5D35DF3-9211-480A-916C-F07A5E642380}" dt="2019-09-18T14:14:26.186" v="2577" actId="1076"/>
          <ac:spMkLst>
            <pc:docMk/>
            <pc:sldMk cId="2523587932" sldId="278"/>
            <ac:spMk id="5" creationId="{1FCBB70E-DEDB-4A4F-8A9A-CEF0C46A1AF0}"/>
          </ac:spMkLst>
        </pc:spChg>
        <pc:spChg chg="add mod">
          <ac:chgData name="fabrice bruchon" userId="a563e9c6f779e1b1" providerId="LiveId" clId="{B5D35DF3-9211-480A-916C-F07A5E642380}" dt="2019-09-18T14:15:08.149" v="2745" actId="20577"/>
          <ac:spMkLst>
            <pc:docMk/>
            <pc:sldMk cId="2523587932" sldId="278"/>
            <ac:spMk id="6" creationId="{D30F75E2-DE5D-4F9A-A524-41E969778C50}"/>
          </ac:spMkLst>
        </pc:spChg>
        <pc:picChg chg="add mod">
          <ac:chgData name="fabrice bruchon" userId="a563e9c6f779e1b1" providerId="LiveId" clId="{B5D35DF3-9211-480A-916C-F07A5E642380}" dt="2019-09-18T14:14:12.199" v="2575" actId="1076"/>
          <ac:picMkLst>
            <pc:docMk/>
            <pc:sldMk cId="2523587932" sldId="278"/>
            <ac:picMk id="4" creationId="{3316C3C5-6E03-4D6B-ADBF-C482339CCBBC}"/>
          </ac:picMkLst>
        </pc:picChg>
      </pc:sldChg>
      <pc:sldChg chg="addSp modSp add modAnim">
        <pc:chgData name="fabrice bruchon" userId="a563e9c6f779e1b1" providerId="LiveId" clId="{B5D35DF3-9211-480A-916C-F07A5E642380}" dt="2019-09-18T14:22:27.795" v="2918" actId="207"/>
        <pc:sldMkLst>
          <pc:docMk/>
          <pc:sldMk cId="411267037" sldId="279"/>
        </pc:sldMkLst>
        <pc:spChg chg="mod">
          <ac:chgData name="fabrice bruchon" userId="a563e9c6f779e1b1" providerId="LiveId" clId="{B5D35DF3-9211-480A-916C-F07A5E642380}" dt="2019-09-18T14:20:59.468" v="2775" actId="20577"/>
          <ac:spMkLst>
            <pc:docMk/>
            <pc:sldMk cId="411267037" sldId="279"/>
            <ac:spMk id="2" creationId="{86C632A2-7DD5-4D88-A3A6-FECB49CE63CC}"/>
          </ac:spMkLst>
        </pc:spChg>
        <pc:spChg chg="add mod">
          <ac:chgData name="fabrice bruchon" userId="a563e9c6f779e1b1" providerId="LiveId" clId="{B5D35DF3-9211-480A-916C-F07A5E642380}" dt="2019-09-18T14:21:33.111" v="2820" actId="1076"/>
          <ac:spMkLst>
            <pc:docMk/>
            <pc:sldMk cId="411267037" sldId="279"/>
            <ac:spMk id="5" creationId="{FCFB0E88-7C45-4475-9164-3C1E72453520}"/>
          </ac:spMkLst>
        </pc:spChg>
        <pc:spChg chg="add mod">
          <ac:chgData name="fabrice bruchon" userId="a563e9c6f779e1b1" providerId="LiveId" clId="{B5D35DF3-9211-480A-916C-F07A5E642380}" dt="2019-09-18T14:21:33.111" v="2820" actId="1076"/>
          <ac:spMkLst>
            <pc:docMk/>
            <pc:sldMk cId="411267037" sldId="279"/>
            <ac:spMk id="6" creationId="{C5F7B910-ACDC-461C-8B92-51F9FC3185E8}"/>
          </ac:spMkLst>
        </pc:spChg>
        <pc:spChg chg="add mod">
          <ac:chgData name="fabrice bruchon" userId="a563e9c6f779e1b1" providerId="LiveId" clId="{B5D35DF3-9211-480A-916C-F07A5E642380}" dt="2019-09-18T14:21:54.244" v="2826" actId="14100"/>
          <ac:spMkLst>
            <pc:docMk/>
            <pc:sldMk cId="411267037" sldId="279"/>
            <ac:spMk id="7" creationId="{589133A6-50A7-4B2A-A808-73489A344983}"/>
          </ac:spMkLst>
        </pc:spChg>
        <pc:spChg chg="add mod">
          <ac:chgData name="fabrice bruchon" userId="a563e9c6f779e1b1" providerId="LiveId" clId="{B5D35DF3-9211-480A-916C-F07A5E642380}" dt="2019-09-18T14:22:27.795" v="2918" actId="207"/>
          <ac:spMkLst>
            <pc:docMk/>
            <pc:sldMk cId="411267037" sldId="279"/>
            <ac:spMk id="8" creationId="{6895977A-3013-4170-909F-1831E8E9D468}"/>
          </ac:spMkLst>
        </pc:spChg>
        <pc:picChg chg="add mod">
          <ac:chgData name="fabrice bruchon" userId="a563e9c6f779e1b1" providerId="LiveId" clId="{B5D35DF3-9211-480A-916C-F07A5E642380}" dt="2019-09-18T14:21:04.212" v="2777" actId="1076"/>
          <ac:picMkLst>
            <pc:docMk/>
            <pc:sldMk cId="411267037" sldId="279"/>
            <ac:picMk id="4" creationId="{BEA0AE9B-50EC-4A86-93EE-82951531DFCE}"/>
          </ac:picMkLst>
        </pc:picChg>
      </pc:sldChg>
      <pc:sldChg chg="addSp delSp modSp add modAnim">
        <pc:chgData name="fabrice bruchon" userId="a563e9c6f779e1b1" providerId="LiveId" clId="{B5D35DF3-9211-480A-916C-F07A5E642380}" dt="2019-09-18T14:25:01.814" v="3089" actId="20577"/>
        <pc:sldMkLst>
          <pc:docMk/>
          <pc:sldMk cId="231988134" sldId="280"/>
        </pc:sldMkLst>
        <pc:spChg chg="mod">
          <ac:chgData name="fabrice bruchon" userId="a563e9c6f779e1b1" providerId="LiveId" clId="{B5D35DF3-9211-480A-916C-F07A5E642380}" dt="2019-09-18T14:23:07.684" v="2988" actId="20577"/>
          <ac:spMkLst>
            <pc:docMk/>
            <pc:sldMk cId="231988134" sldId="280"/>
            <ac:spMk id="2" creationId="{CA2A2793-8D59-49F5-AAB3-7F52DC6A8A26}"/>
          </ac:spMkLst>
        </pc:spChg>
        <pc:spChg chg="add del">
          <ac:chgData name="fabrice bruchon" userId="a563e9c6f779e1b1" providerId="LiveId" clId="{B5D35DF3-9211-480A-916C-F07A5E642380}" dt="2019-09-18T14:24:15.318" v="2994"/>
          <ac:spMkLst>
            <pc:docMk/>
            <pc:sldMk cId="231988134" sldId="280"/>
            <ac:spMk id="5" creationId="{07E47667-27C9-46A5-A258-D39B87CBB64B}"/>
          </ac:spMkLst>
        </pc:spChg>
        <pc:spChg chg="add del mod">
          <ac:chgData name="fabrice bruchon" userId="a563e9c6f779e1b1" providerId="LiveId" clId="{B5D35DF3-9211-480A-916C-F07A5E642380}" dt="2019-09-18T14:24:15.318" v="2994"/>
          <ac:spMkLst>
            <pc:docMk/>
            <pc:sldMk cId="231988134" sldId="280"/>
            <ac:spMk id="6" creationId="{ED9A3AAF-586F-483C-AC8A-613F55643F62}"/>
          </ac:spMkLst>
        </pc:spChg>
        <pc:spChg chg="add mod">
          <ac:chgData name="fabrice bruchon" userId="a563e9c6f779e1b1" providerId="LiveId" clId="{B5D35DF3-9211-480A-916C-F07A5E642380}" dt="2019-09-18T14:24:39.520" v="2997" actId="1076"/>
          <ac:spMkLst>
            <pc:docMk/>
            <pc:sldMk cId="231988134" sldId="280"/>
            <ac:spMk id="7" creationId="{CA905619-7884-4C44-BADF-75C7B8FCE366}"/>
          </ac:spMkLst>
        </pc:spChg>
        <pc:spChg chg="add mod">
          <ac:chgData name="fabrice bruchon" userId="a563e9c6f779e1b1" providerId="LiveId" clId="{B5D35DF3-9211-480A-916C-F07A5E642380}" dt="2019-09-18T14:25:01.814" v="3089" actId="20577"/>
          <ac:spMkLst>
            <pc:docMk/>
            <pc:sldMk cId="231988134" sldId="280"/>
            <ac:spMk id="8" creationId="{8A37F37B-264C-4B1E-91B4-C6C8B9199723}"/>
          </ac:spMkLst>
        </pc:spChg>
        <pc:picChg chg="add mod">
          <ac:chgData name="fabrice bruchon" userId="a563e9c6f779e1b1" providerId="LiveId" clId="{B5D35DF3-9211-480A-916C-F07A5E642380}" dt="2019-09-18T14:23:46.614" v="2990" actId="1076"/>
          <ac:picMkLst>
            <pc:docMk/>
            <pc:sldMk cId="231988134" sldId="280"/>
            <ac:picMk id="4" creationId="{A238B3DF-B540-4991-9C10-DF3E7C56621C}"/>
          </ac:picMkLst>
        </pc:picChg>
      </pc:sldChg>
      <pc:sldChg chg="addSp delSp modSp add modAnim">
        <pc:chgData name="fabrice bruchon" userId="a563e9c6f779e1b1" providerId="LiveId" clId="{B5D35DF3-9211-480A-916C-F07A5E642380}" dt="2019-09-18T14:27:29.409" v="3302"/>
        <pc:sldMkLst>
          <pc:docMk/>
          <pc:sldMk cId="4192334373" sldId="281"/>
        </pc:sldMkLst>
        <pc:spChg chg="mod">
          <ac:chgData name="fabrice bruchon" userId="a563e9c6f779e1b1" providerId="LiveId" clId="{B5D35DF3-9211-480A-916C-F07A5E642380}" dt="2019-09-18T14:25:50.440" v="3171" actId="14100"/>
          <ac:spMkLst>
            <pc:docMk/>
            <pc:sldMk cId="4192334373" sldId="281"/>
            <ac:spMk id="2" creationId="{0BB35AC9-EF17-4997-894F-9539126ABC10}"/>
          </ac:spMkLst>
        </pc:spChg>
        <pc:spChg chg="del">
          <ac:chgData name="fabrice bruchon" userId="a563e9c6f779e1b1" providerId="LiveId" clId="{B5D35DF3-9211-480A-916C-F07A5E642380}" dt="2019-09-18T14:26:07.807" v="3172"/>
          <ac:spMkLst>
            <pc:docMk/>
            <pc:sldMk cId="4192334373" sldId="281"/>
            <ac:spMk id="3" creationId="{489841A3-D905-4FE2-B718-56D5BCE68556}"/>
          </ac:spMkLst>
        </pc:spChg>
        <pc:spChg chg="add mod">
          <ac:chgData name="fabrice bruchon" userId="a563e9c6f779e1b1" providerId="LiveId" clId="{B5D35DF3-9211-480A-916C-F07A5E642380}" dt="2019-09-18T14:26:51.640" v="3224" actId="1076"/>
          <ac:spMkLst>
            <pc:docMk/>
            <pc:sldMk cId="4192334373" sldId="281"/>
            <ac:spMk id="5" creationId="{93EB83C3-F167-4DD7-9101-F1538F158D09}"/>
          </ac:spMkLst>
        </pc:spChg>
        <pc:spChg chg="add mod">
          <ac:chgData name="fabrice bruchon" userId="a563e9c6f779e1b1" providerId="LiveId" clId="{B5D35DF3-9211-480A-916C-F07A5E642380}" dt="2019-09-18T14:27:25.605" v="3301" actId="1076"/>
          <ac:spMkLst>
            <pc:docMk/>
            <pc:sldMk cId="4192334373" sldId="281"/>
            <ac:spMk id="6" creationId="{A6C5EA91-4430-4B36-8D07-74BE7DC728E2}"/>
          </ac:spMkLst>
        </pc:spChg>
        <pc:spChg chg="add mod">
          <ac:chgData name="fabrice bruchon" userId="a563e9c6f779e1b1" providerId="LiveId" clId="{B5D35DF3-9211-480A-916C-F07A5E642380}" dt="2019-09-18T14:26:34.087" v="3203" actId="14100"/>
          <ac:spMkLst>
            <pc:docMk/>
            <pc:sldMk cId="4192334373" sldId="281"/>
            <ac:spMk id="7" creationId="{D90D7292-7387-46E9-BA52-1F170D42BFE6}"/>
          </ac:spMkLst>
        </pc:spChg>
        <pc:spChg chg="add mod">
          <ac:chgData name="fabrice bruchon" userId="a563e9c6f779e1b1" providerId="LiveId" clId="{B5D35DF3-9211-480A-916C-F07A5E642380}" dt="2019-09-18T14:26:42.655" v="3223" actId="20577"/>
          <ac:spMkLst>
            <pc:docMk/>
            <pc:sldMk cId="4192334373" sldId="281"/>
            <ac:spMk id="8" creationId="{7DAC278B-5D54-4AE5-AB44-808D7D09FCA9}"/>
          </ac:spMkLst>
        </pc:spChg>
        <pc:picChg chg="add mod">
          <ac:chgData name="fabrice bruchon" userId="a563e9c6f779e1b1" providerId="LiveId" clId="{B5D35DF3-9211-480A-916C-F07A5E642380}" dt="2019-09-18T14:26:09.938" v="3173" actId="1076"/>
          <ac:picMkLst>
            <pc:docMk/>
            <pc:sldMk cId="4192334373" sldId="281"/>
            <ac:picMk id="4" creationId="{93F414D6-F9A6-4E3B-AD4A-43230AB262B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9/18/2019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9/18/2019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9/18/2019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9/18/2019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9/18/2019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9/18/2019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9/18/2019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9/18/2019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9/18/2019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9/18/2019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9/18/2019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9/18/2019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9/18/2019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9/18/2019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9/18/2019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ps.ac-creteil.fr/forum/" TargetMode="External"/><Relationship Id="rId2" Type="http://schemas.openxmlformats.org/officeDocument/2006/relationships/hyperlink" Target="http://ipackeps.ac-creteil.fr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externet.in.ac-creteil.fr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92DCA5-B226-47F3-8709-8C0DF460C9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Saisie iPackEPS Collège / CollègeEPS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8265B56-93C4-4081-B908-FD34CAA60D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r-FR" dirty="0"/>
              <a:t>Descriptif des étapes à respecter d’abord dans iPackEPS, puis transfert des données vers CollègeEPS</a:t>
            </a:r>
          </a:p>
        </p:txBody>
      </p:sp>
    </p:spTree>
    <p:extLst>
      <p:ext uri="{BB962C8B-B14F-4D97-AF65-F5344CB8AC3E}">
        <p14:creationId xmlns:p14="http://schemas.microsoft.com/office/powerpoint/2010/main" val="8462494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38A1B7-114B-4CF3-850C-F3E3C2528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Module [Établissement]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4E3369B-0E32-4205-81B2-11D593786A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3662BE8-67E2-4488-AE0A-12AF23EFCC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723" y="2222287"/>
            <a:ext cx="9086850" cy="4095750"/>
          </a:xfrm>
          <a:prstGeom prst="rect">
            <a:avLst/>
          </a:prstGeom>
        </p:spPr>
      </p:pic>
      <p:sp>
        <p:nvSpPr>
          <p:cNvPr id="5" name="Flèche : bas 4">
            <a:extLst>
              <a:ext uri="{FF2B5EF4-FFF2-40B4-BE49-F238E27FC236}">
                <a16:creationId xmlns:a16="http://schemas.microsoft.com/office/drawing/2014/main" id="{4A94A1DA-E459-4A34-BDBD-6569AAD186A0}"/>
              </a:ext>
            </a:extLst>
          </p:cNvPr>
          <p:cNvSpPr/>
          <p:nvPr/>
        </p:nvSpPr>
        <p:spPr>
          <a:xfrm rot="5400000">
            <a:off x="2634956" y="4817956"/>
            <a:ext cx="495300" cy="828675"/>
          </a:xfrm>
          <a:prstGeom prst="downArrow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6A03AEA-27AC-4D89-8E11-6E5106AD8918}"/>
              </a:ext>
            </a:extLst>
          </p:cNvPr>
          <p:cNvSpPr txBox="1"/>
          <p:nvPr/>
        </p:nvSpPr>
        <p:spPr>
          <a:xfrm>
            <a:off x="3489158" y="5018279"/>
            <a:ext cx="4937760" cy="92333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Configurez toutes les étapes du menu de gauche </a:t>
            </a:r>
            <a:r>
              <a:rPr lang="fr-FR" dirty="0">
                <a:solidFill>
                  <a:srgbClr val="FF0000"/>
                </a:solidFill>
              </a:rPr>
              <a:t>(pensez à enregistrer entre chaque étape)</a:t>
            </a:r>
          </a:p>
        </p:txBody>
      </p:sp>
    </p:spTree>
    <p:extLst>
      <p:ext uri="{BB962C8B-B14F-4D97-AF65-F5344CB8AC3E}">
        <p14:creationId xmlns:p14="http://schemas.microsoft.com/office/powerpoint/2010/main" val="103759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DCD80A-F918-4A6C-97E2-C3250059A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Module [Équipe EPS]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1ACF3D2-140B-44F5-94BD-3E2B3967C4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2AEEB9C-FA02-4FB4-B1EB-32E6553622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0793" y="2190554"/>
            <a:ext cx="6792929" cy="4667446"/>
          </a:xfrm>
          <a:prstGeom prst="rect">
            <a:avLst/>
          </a:prstGeom>
        </p:spPr>
      </p:pic>
      <p:sp>
        <p:nvSpPr>
          <p:cNvPr id="6" name="Flèche : bas 5">
            <a:extLst>
              <a:ext uri="{FF2B5EF4-FFF2-40B4-BE49-F238E27FC236}">
                <a16:creationId xmlns:a16="http://schemas.microsoft.com/office/drawing/2014/main" id="{F7B65AFC-80CF-457B-B866-CFDD8D397224}"/>
              </a:ext>
            </a:extLst>
          </p:cNvPr>
          <p:cNvSpPr/>
          <p:nvPr/>
        </p:nvSpPr>
        <p:spPr>
          <a:xfrm rot="5400000">
            <a:off x="2772918" y="4278941"/>
            <a:ext cx="495300" cy="828675"/>
          </a:xfrm>
          <a:prstGeom prst="downArrow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5C71C9B-0E86-47BB-8DF1-D7F3F4330A05}"/>
              </a:ext>
            </a:extLst>
          </p:cNvPr>
          <p:cNvSpPr txBox="1"/>
          <p:nvPr/>
        </p:nvSpPr>
        <p:spPr>
          <a:xfrm>
            <a:off x="3627120" y="4479264"/>
            <a:ext cx="4937760" cy="92333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Configurez toutes les étapes du menu de gauche </a:t>
            </a:r>
            <a:r>
              <a:rPr lang="fr-FR" dirty="0">
                <a:solidFill>
                  <a:srgbClr val="FF0000"/>
                </a:solidFill>
              </a:rPr>
              <a:t>(pensez à enregistrer entre chaque étape)</a:t>
            </a:r>
          </a:p>
        </p:txBody>
      </p:sp>
    </p:spTree>
    <p:extLst>
      <p:ext uri="{BB962C8B-B14F-4D97-AF65-F5344CB8AC3E}">
        <p14:creationId xmlns:p14="http://schemas.microsoft.com/office/powerpoint/2010/main" val="3104016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761F50-AAEA-4C96-AD88-4BD6BE098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fr-FR" dirty="0"/>
              <a:t>Module [Classes]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AA401353-CC03-43BA-94CB-DAA1646587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5923" y="2222500"/>
            <a:ext cx="8480154" cy="3636963"/>
          </a:xfrm>
          <a:prstGeom prst="rect">
            <a:avLst/>
          </a:prstGeom>
        </p:spPr>
      </p:pic>
      <p:sp>
        <p:nvSpPr>
          <p:cNvPr id="5" name="Flèche : bas 4">
            <a:extLst>
              <a:ext uri="{FF2B5EF4-FFF2-40B4-BE49-F238E27FC236}">
                <a16:creationId xmlns:a16="http://schemas.microsoft.com/office/drawing/2014/main" id="{0624C5E7-2E76-49CE-9564-FC6C44DC7E89}"/>
              </a:ext>
            </a:extLst>
          </p:cNvPr>
          <p:cNvSpPr/>
          <p:nvPr/>
        </p:nvSpPr>
        <p:spPr>
          <a:xfrm rot="16200000">
            <a:off x="8781170" y="2457826"/>
            <a:ext cx="495300" cy="828675"/>
          </a:xfrm>
          <a:prstGeom prst="downArrow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422AF26-716C-4D6C-8F61-84E85917D2BE}"/>
              </a:ext>
            </a:extLst>
          </p:cNvPr>
          <p:cNvSpPr txBox="1"/>
          <p:nvPr/>
        </p:nvSpPr>
        <p:spPr>
          <a:xfrm>
            <a:off x="4352545" y="2675810"/>
            <a:ext cx="4169664" cy="64633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Pensez à Actualiser votre liste en début d’année scolaire</a:t>
            </a:r>
          </a:p>
        </p:txBody>
      </p:sp>
      <p:sp>
        <p:nvSpPr>
          <p:cNvPr id="7" name="Flèche : bas 6">
            <a:extLst>
              <a:ext uri="{FF2B5EF4-FFF2-40B4-BE49-F238E27FC236}">
                <a16:creationId xmlns:a16="http://schemas.microsoft.com/office/drawing/2014/main" id="{0F5A17A0-89A5-4EA0-8C33-77C5661AAD6B}"/>
              </a:ext>
            </a:extLst>
          </p:cNvPr>
          <p:cNvSpPr/>
          <p:nvPr/>
        </p:nvSpPr>
        <p:spPr>
          <a:xfrm rot="5400000">
            <a:off x="3651196" y="4548448"/>
            <a:ext cx="495300" cy="828675"/>
          </a:xfrm>
          <a:prstGeom prst="downArrow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BA0E190-B62D-4655-9B76-8606EA481305}"/>
              </a:ext>
            </a:extLst>
          </p:cNvPr>
          <p:cNvSpPr txBox="1"/>
          <p:nvPr/>
        </p:nvSpPr>
        <p:spPr>
          <a:xfrm>
            <a:off x="4505398" y="4748771"/>
            <a:ext cx="4937760" cy="64633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Puis Configurez toutes les étapes du menu de gauche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110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8ED837-F469-4A02-93ED-1BBE79AC4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Module [APSA Collège ou Voie Pro]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AA3B4371-CE31-4528-8157-1E50B4AAAF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4366" y="2261001"/>
            <a:ext cx="7654725" cy="4476683"/>
          </a:xfrm>
          <a:prstGeom prst="rect">
            <a:avLst/>
          </a:prstGeom>
        </p:spPr>
      </p:pic>
      <p:sp>
        <p:nvSpPr>
          <p:cNvPr id="5" name="Flèche : bas 4">
            <a:extLst>
              <a:ext uri="{FF2B5EF4-FFF2-40B4-BE49-F238E27FC236}">
                <a16:creationId xmlns:a16="http://schemas.microsoft.com/office/drawing/2014/main" id="{43DA1E3A-8A4E-45C5-B2DA-66D6645A1B28}"/>
              </a:ext>
            </a:extLst>
          </p:cNvPr>
          <p:cNvSpPr/>
          <p:nvPr/>
        </p:nvSpPr>
        <p:spPr>
          <a:xfrm rot="5400000">
            <a:off x="3639740" y="5408370"/>
            <a:ext cx="495300" cy="828675"/>
          </a:xfrm>
          <a:prstGeom prst="downArrow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DD457BE-1F8F-49B1-B8B8-61F847615F2C}"/>
              </a:ext>
            </a:extLst>
          </p:cNvPr>
          <p:cNvSpPr txBox="1"/>
          <p:nvPr/>
        </p:nvSpPr>
        <p:spPr>
          <a:xfrm>
            <a:off x="4389895" y="5499542"/>
            <a:ext cx="4937760" cy="64633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Sélectionnez vos APSA dans la liste de gauche, ou créez les si elles n’existent pas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765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06516B9B-3C14-413E-B97B-CE48DCB16B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136" y="2100061"/>
            <a:ext cx="11106150" cy="4448175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D8ED837-F469-4A02-93ED-1BBE79AC4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Module [APSA Lycée GT]</a:t>
            </a:r>
          </a:p>
        </p:txBody>
      </p:sp>
      <p:sp>
        <p:nvSpPr>
          <p:cNvPr id="5" name="Flèche : bas 4">
            <a:extLst>
              <a:ext uri="{FF2B5EF4-FFF2-40B4-BE49-F238E27FC236}">
                <a16:creationId xmlns:a16="http://schemas.microsoft.com/office/drawing/2014/main" id="{43DA1E3A-8A4E-45C5-B2DA-66D6645A1B28}"/>
              </a:ext>
            </a:extLst>
          </p:cNvPr>
          <p:cNvSpPr/>
          <p:nvPr/>
        </p:nvSpPr>
        <p:spPr>
          <a:xfrm rot="5400000">
            <a:off x="3851495" y="3990850"/>
            <a:ext cx="495300" cy="828675"/>
          </a:xfrm>
          <a:prstGeom prst="downArrow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DD457BE-1F8F-49B1-B8B8-61F847615F2C}"/>
              </a:ext>
            </a:extLst>
          </p:cNvPr>
          <p:cNvSpPr txBox="1"/>
          <p:nvPr/>
        </p:nvSpPr>
        <p:spPr>
          <a:xfrm>
            <a:off x="4630527" y="3834372"/>
            <a:ext cx="4937760" cy="92333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Sélectionnez vos APSA dans la </a:t>
            </a:r>
            <a:r>
              <a:rPr lang="fr-FR" dirty="0" err="1"/>
              <a:t>listea</a:t>
            </a:r>
            <a:r>
              <a:rPr lang="fr-FR" dirty="0"/>
              <a:t> nationale, académique ou prédéfinie ou créez les si elles n’existent pas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581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39AB67-4FF5-4FCA-B967-489D67D03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Module [Périodes]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C7B4C94D-3C85-4541-860F-EDEACC8D69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6256" y="2241750"/>
            <a:ext cx="6172315" cy="4418932"/>
          </a:xfrm>
          <a:prstGeom prst="rect">
            <a:avLst/>
          </a:prstGeom>
        </p:spPr>
      </p:pic>
      <p:sp>
        <p:nvSpPr>
          <p:cNvPr id="6" name="Flèche : bas 5">
            <a:extLst>
              <a:ext uri="{FF2B5EF4-FFF2-40B4-BE49-F238E27FC236}">
                <a16:creationId xmlns:a16="http://schemas.microsoft.com/office/drawing/2014/main" id="{246C873A-B9E7-4755-980F-106D0E2D4A0D}"/>
              </a:ext>
            </a:extLst>
          </p:cNvPr>
          <p:cNvSpPr/>
          <p:nvPr/>
        </p:nvSpPr>
        <p:spPr>
          <a:xfrm rot="5400000">
            <a:off x="3418359" y="5473060"/>
            <a:ext cx="495300" cy="828675"/>
          </a:xfrm>
          <a:prstGeom prst="downArrow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986A936-D4C0-43E9-B911-884D5A981E9D}"/>
              </a:ext>
            </a:extLst>
          </p:cNvPr>
          <p:cNvSpPr txBox="1"/>
          <p:nvPr/>
        </p:nvSpPr>
        <p:spPr>
          <a:xfrm>
            <a:off x="4243073" y="5425732"/>
            <a:ext cx="4937760" cy="92333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Créez toutes les périodes de vos séquences </a:t>
            </a:r>
            <a:r>
              <a:rPr lang="fr-FR" dirty="0">
                <a:solidFill>
                  <a:srgbClr val="FF0000"/>
                </a:solidFill>
              </a:rPr>
              <a:t>(Pensez à créer une période [année], pour votre AS notamment)</a:t>
            </a:r>
          </a:p>
        </p:txBody>
      </p:sp>
    </p:spTree>
    <p:extLst>
      <p:ext uri="{BB962C8B-B14F-4D97-AF65-F5344CB8AC3E}">
        <p14:creationId xmlns:p14="http://schemas.microsoft.com/office/powerpoint/2010/main" val="2944253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896FE8-1745-4BF0-B3B3-9280830DB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Module [Groupes]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8AC221F-769F-4114-B29C-EC2392CE27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288" y="1386968"/>
            <a:ext cx="9749489" cy="5403650"/>
          </a:xfrm>
          <a:prstGeom prst="rect">
            <a:avLst/>
          </a:prstGeom>
        </p:spPr>
      </p:pic>
      <p:sp>
        <p:nvSpPr>
          <p:cNvPr id="5" name="Flèche : bas 4">
            <a:extLst>
              <a:ext uri="{FF2B5EF4-FFF2-40B4-BE49-F238E27FC236}">
                <a16:creationId xmlns:a16="http://schemas.microsoft.com/office/drawing/2014/main" id="{681FFC63-CEBD-43AE-8671-CB9AEEAEBB0A}"/>
              </a:ext>
            </a:extLst>
          </p:cNvPr>
          <p:cNvSpPr/>
          <p:nvPr/>
        </p:nvSpPr>
        <p:spPr>
          <a:xfrm rot="5400000">
            <a:off x="1818572" y="4366156"/>
            <a:ext cx="495300" cy="828675"/>
          </a:xfrm>
          <a:prstGeom prst="downArrow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EFE9612-1351-45CD-AAB7-B2F274E85CD2}"/>
              </a:ext>
            </a:extLst>
          </p:cNvPr>
          <p:cNvSpPr txBox="1"/>
          <p:nvPr/>
        </p:nvSpPr>
        <p:spPr>
          <a:xfrm>
            <a:off x="2645279" y="4595827"/>
            <a:ext cx="4937760" cy="92333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Créez tous vos  groupes, à partir de chaque types proposé dans le menu de gauche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7" name="Flèche : bas 6">
            <a:extLst>
              <a:ext uri="{FF2B5EF4-FFF2-40B4-BE49-F238E27FC236}">
                <a16:creationId xmlns:a16="http://schemas.microsoft.com/office/drawing/2014/main" id="{7F59507B-8FF5-46D2-A1F7-12806D930EF7}"/>
              </a:ext>
            </a:extLst>
          </p:cNvPr>
          <p:cNvSpPr/>
          <p:nvPr/>
        </p:nvSpPr>
        <p:spPr>
          <a:xfrm rot="16200000">
            <a:off x="5508581" y="2456109"/>
            <a:ext cx="495300" cy="828675"/>
          </a:xfrm>
          <a:prstGeom prst="downArrow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25AD413-BFCC-495B-BEAA-6B66ACC4C55A}"/>
              </a:ext>
            </a:extLst>
          </p:cNvPr>
          <p:cNvSpPr txBox="1"/>
          <p:nvPr/>
        </p:nvSpPr>
        <p:spPr>
          <a:xfrm>
            <a:off x="1079956" y="2674093"/>
            <a:ext cx="4169664" cy="64633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Puis indiquez les Séquences pratiquées par chaque groupe</a:t>
            </a:r>
          </a:p>
        </p:txBody>
      </p:sp>
      <p:pic>
        <p:nvPicPr>
          <p:cNvPr id="9" name="Espace réservé du contenu 8">
            <a:extLst>
              <a:ext uri="{FF2B5EF4-FFF2-40B4-BE49-F238E27FC236}">
                <a16:creationId xmlns:a16="http://schemas.microsoft.com/office/drawing/2014/main" id="{1C5FE8C6-EF5D-4A0B-9494-B5A7B07A62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92891" y="1996230"/>
            <a:ext cx="7126680" cy="3636963"/>
          </a:xfrm>
          <a:prstGeom prst="rect">
            <a:avLst/>
          </a:prstGeom>
        </p:spPr>
      </p:pic>
      <p:sp>
        <p:nvSpPr>
          <p:cNvPr id="10" name="Flèche : bas 9">
            <a:extLst>
              <a:ext uri="{FF2B5EF4-FFF2-40B4-BE49-F238E27FC236}">
                <a16:creationId xmlns:a16="http://schemas.microsoft.com/office/drawing/2014/main" id="{6F45E85D-7D44-4170-99B7-C320B9646DCC}"/>
              </a:ext>
            </a:extLst>
          </p:cNvPr>
          <p:cNvSpPr/>
          <p:nvPr/>
        </p:nvSpPr>
        <p:spPr>
          <a:xfrm rot="8472631">
            <a:off x="3978615" y="3291131"/>
            <a:ext cx="495300" cy="828675"/>
          </a:xfrm>
          <a:prstGeom prst="downArrow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ABFD3CB-2644-42F4-A041-B692CC436BFA}"/>
              </a:ext>
            </a:extLst>
          </p:cNvPr>
          <p:cNvSpPr txBox="1"/>
          <p:nvPr/>
        </p:nvSpPr>
        <p:spPr>
          <a:xfrm>
            <a:off x="4226266" y="4253713"/>
            <a:ext cx="4937760" cy="120032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Sélectionnez vos APSA et périodes une à une, </a:t>
            </a:r>
            <a:r>
              <a:rPr lang="fr-FR" dirty="0">
                <a:solidFill>
                  <a:srgbClr val="FF0000"/>
                </a:solidFill>
              </a:rPr>
              <a:t>ou importez d’un clic toutes les séquences déjà saisies dans un autre groupe</a:t>
            </a:r>
          </a:p>
        </p:txBody>
      </p:sp>
      <p:sp>
        <p:nvSpPr>
          <p:cNvPr id="12" name="Flèche : bas 11">
            <a:extLst>
              <a:ext uri="{FF2B5EF4-FFF2-40B4-BE49-F238E27FC236}">
                <a16:creationId xmlns:a16="http://schemas.microsoft.com/office/drawing/2014/main" id="{46678F44-4D80-4B0C-93F6-BDDD9EA66E96}"/>
              </a:ext>
            </a:extLst>
          </p:cNvPr>
          <p:cNvSpPr/>
          <p:nvPr/>
        </p:nvSpPr>
        <p:spPr>
          <a:xfrm rot="10800000">
            <a:off x="6567504" y="3271569"/>
            <a:ext cx="495300" cy="828675"/>
          </a:xfrm>
          <a:prstGeom prst="downArrow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2302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3.7037E-6 L -0.22708 -0.17408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54" y="-8704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0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70ED1F-12B3-4933-B628-E72E1A513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Module [Élèves]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107CFC1A-232E-4CA3-809F-C511ADCB46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6668" y="2328378"/>
            <a:ext cx="7761811" cy="3636963"/>
          </a:xfrm>
          <a:prstGeom prst="rect">
            <a:avLst/>
          </a:prstGeom>
        </p:spPr>
      </p:pic>
      <p:sp>
        <p:nvSpPr>
          <p:cNvPr id="6" name="Flèche : bas 5">
            <a:extLst>
              <a:ext uri="{FF2B5EF4-FFF2-40B4-BE49-F238E27FC236}">
                <a16:creationId xmlns:a16="http://schemas.microsoft.com/office/drawing/2014/main" id="{2D5D407E-71A6-4A72-988E-80B928DC8331}"/>
              </a:ext>
            </a:extLst>
          </p:cNvPr>
          <p:cNvSpPr/>
          <p:nvPr/>
        </p:nvSpPr>
        <p:spPr>
          <a:xfrm rot="16200000">
            <a:off x="6432605" y="2746584"/>
            <a:ext cx="495300" cy="828675"/>
          </a:xfrm>
          <a:prstGeom prst="downArrow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4A8CFC5-DF1E-46D5-A71D-626695FCA728}"/>
              </a:ext>
            </a:extLst>
          </p:cNvPr>
          <p:cNvSpPr txBox="1"/>
          <p:nvPr/>
        </p:nvSpPr>
        <p:spPr>
          <a:xfrm>
            <a:off x="2003980" y="2964568"/>
            <a:ext cx="4169664" cy="64633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Pensez à Actualiser votre liste d’élèves régulièrement</a:t>
            </a:r>
          </a:p>
        </p:txBody>
      </p:sp>
      <p:sp>
        <p:nvSpPr>
          <p:cNvPr id="8" name="Flèche : bas 7">
            <a:extLst>
              <a:ext uri="{FF2B5EF4-FFF2-40B4-BE49-F238E27FC236}">
                <a16:creationId xmlns:a16="http://schemas.microsoft.com/office/drawing/2014/main" id="{8FA9DE2F-C278-4126-A564-6FCA8836680C}"/>
              </a:ext>
            </a:extLst>
          </p:cNvPr>
          <p:cNvSpPr/>
          <p:nvPr/>
        </p:nvSpPr>
        <p:spPr>
          <a:xfrm rot="5400000">
            <a:off x="2170667" y="5308844"/>
            <a:ext cx="495300" cy="828675"/>
          </a:xfrm>
          <a:prstGeom prst="downArrow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57EAA8C-2BED-49E1-B9A3-35FCA927584C}"/>
              </a:ext>
            </a:extLst>
          </p:cNvPr>
          <p:cNvSpPr txBox="1"/>
          <p:nvPr/>
        </p:nvSpPr>
        <p:spPr>
          <a:xfrm>
            <a:off x="3024869" y="5509167"/>
            <a:ext cx="4937760" cy="92333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Puis Attribuez vos élèves dans les groupes créés manuellement (classes mélangées, AS, SSS…)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38D81055-E7B0-4574-83E2-D9927479DF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311" y="1497810"/>
            <a:ext cx="11001375" cy="5324475"/>
          </a:xfrm>
          <a:prstGeom prst="rect">
            <a:avLst/>
          </a:prstGeom>
        </p:spPr>
      </p:pic>
      <p:sp>
        <p:nvSpPr>
          <p:cNvPr id="13" name="Flèche : bas 12">
            <a:extLst>
              <a:ext uri="{FF2B5EF4-FFF2-40B4-BE49-F238E27FC236}">
                <a16:creationId xmlns:a16="http://schemas.microsoft.com/office/drawing/2014/main" id="{99E9785E-EC5E-4828-9F19-B92585542AD9}"/>
              </a:ext>
            </a:extLst>
          </p:cNvPr>
          <p:cNvSpPr/>
          <p:nvPr/>
        </p:nvSpPr>
        <p:spPr>
          <a:xfrm>
            <a:off x="4974381" y="1551607"/>
            <a:ext cx="495300" cy="1360142"/>
          </a:xfrm>
          <a:prstGeom prst="downArrow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EFAEA194-1776-46F4-AC2F-B0F2F4AC9C5E}"/>
              </a:ext>
            </a:extLst>
          </p:cNvPr>
          <p:cNvSpPr txBox="1"/>
          <p:nvPr/>
        </p:nvSpPr>
        <p:spPr>
          <a:xfrm>
            <a:off x="5068131" y="1033216"/>
            <a:ext cx="4937760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Sélectionnez le groupe initial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5" name="Flèche : bas 14">
            <a:extLst>
              <a:ext uri="{FF2B5EF4-FFF2-40B4-BE49-F238E27FC236}">
                <a16:creationId xmlns:a16="http://schemas.microsoft.com/office/drawing/2014/main" id="{CCAEB983-8912-4143-94B8-9DA8CFF01FFF}"/>
              </a:ext>
            </a:extLst>
          </p:cNvPr>
          <p:cNvSpPr/>
          <p:nvPr/>
        </p:nvSpPr>
        <p:spPr>
          <a:xfrm>
            <a:off x="9124632" y="2116249"/>
            <a:ext cx="495300" cy="828675"/>
          </a:xfrm>
          <a:prstGeom prst="downArrow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FC166338-440A-4DF4-9CF2-28CE1751E859}"/>
              </a:ext>
            </a:extLst>
          </p:cNvPr>
          <p:cNvSpPr txBox="1"/>
          <p:nvPr/>
        </p:nvSpPr>
        <p:spPr>
          <a:xfrm>
            <a:off x="6658926" y="1666745"/>
            <a:ext cx="4937760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Sélectionnez le groupe de destination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7" name="Flèche : bas 16">
            <a:extLst>
              <a:ext uri="{FF2B5EF4-FFF2-40B4-BE49-F238E27FC236}">
                <a16:creationId xmlns:a16="http://schemas.microsoft.com/office/drawing/2014/main" id="{7D6B9911-6DC4-4CEB-80BF-CDE1C696CE45}"/>
              </a:ext>
            </a:extLst>
          </p:cNvPr>
          <p:cNvSpPr/>
          <p:nvPr/>
        </p:nvSpPr>
        <p:spPr>
          <a:xfrm rot="2848066">
            <a:off x="4551339" y="4086311"/>
            <a:ext cx="495300" cy="982804"/>
          </a:xfrm>
          <a:prstGeom prst="downArrow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F212E46C-0216-44E5-A500-4A6AD1156F1C}"/>
              </a:ext>
            </a:extLst>
          </p:cNvPr>
          <p:cNvSpPr txBox="1"/>
          <p:nvPr/>
        </p:nvSpPr>
        <p:spPr>
          <a:xfrm>
            <a:off x="2756325" y="3735839"/>
            <a:ext cx="4937760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Sélectionnez les élèves à placer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9" name="Flèche : bas 18">
            <a:extLst>
              <a:ext uri="{FF2B5EF4-FFF2-40B4-BE49-F238E27FC236}">
                <a16:creationId xmlns:a16="http://schemas.microsoft.com/office/drawing/2014/main" id="{99834241-2531-4FE4-9619-B610A5EB7221}"/>
              </a:ext>
            </a:extLst>
          </p:cNvPr>
          <p:cNvSpPr/>
          <p:nvPr/>
        </p:nvSpPr>
        <p:spPr>
          <a:xfrm rot="2848066">
            <a:off x="6963999" y="5980975"/>
            <a:ext cx="495300" cy="618432"/>
          </a:xfrm>
          <a:prstGeom prst="downArrow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B5B475E3-0581-4F54-B26C-3CFF28BA9B26}"/>
              </a:ext>
            </a:extLst>
          </p:cNvPr>
          <p:cNvSpPr txBox="1"/>
          <p:nvPr/>
        </p:nvSpPr>
        <p:spPr>
          <a:xfrm>
            <a:off x="5757524" y="5266031"/>
            <a:ext cx="4937760" cy="64633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Attribuez les élèves dans le groupe de destination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806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7037E-7 L -0.19922 -0.19491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61" y="-9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64CDE3-A7A9-44B1-9B2D-954016771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Module [Équipements Sportifs]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F2550BC-0361-4F59-8D4C-51F4CD862A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9AD856F-2567-4541-93A9-3101878260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968" y="2222287"/>
            <a:ext cx="6934200" cy="4467225"/>
          </a:xfrm>
          <a:prstGeom prst="rect">
            <a:avLst/>
          </a:prstGeom>
        </p:spPr>
      </p:pic>
      <p:sp>
        <p:nvSpPr>
          <p:cNvPr id="5" name="Flèche : bas 4">
            <a:extLst>
              <a:ext uri="{FF2B5EF4-FFF2-40B4-BE49-F238E27FC236}">
                <a16:creationId xmlns:a16="http://schemas.microsoft.com/office/drawing/2014/main" id="{D34AC4C1-27E4-4192-A6AD-5F844B66CEE3}"/>
              </a:ext>
            </a:extLst>
          </p:cNvPr>
          <p:cNvSpPr/>
          <p:nvPr/>
        </p:nvSpPr>
        <p:spPr>
          <a:xfrm rot="5400000">
            <a:off x="4459318" y="5309431"/>
            <a:ext cx="495300" cy="828675"/>
          </a:xfrm>
          <a:prstGeom prst="downArrow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0B6B82B-6A3B-47B4-88E7-EDAC2EBD0184}"/>
              </a:ext>
            </a:extLst>
          </p:cNvPr>
          <p:cNvSpPr txBox="1"/>
          <p:nvPr/>
        </p:nvSpPr>
        <p:spPr>
          <a:xfrm>
            <a:off x="5284032" y="5262103"/>
            <a:ext cx="4937760" cy="64633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Renseignez la liste de tous les équipements utilisés en EPS, AS, SSS…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25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8D6E7B-F34D-4468-AB9C-DF2691E7A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Module [Emploi du Temps]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F315BDC-3304-47B2-B712-329193202A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72542EF-59AC-44A6-8EE2-B28BD3D59B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26" y="2021305"/>
            <a:ext cx="10024994" cy="4836695"/>
          </a:xfrm>
          <a:prstGeom prst="rect">
            <a:avLst/>
          </a:prstGeom>
        </p:spPr>
      </p:pic>
      <p:sp>
        <p:nvSpPr>
          <p:cNvPr id="5" name="Flèche : bas 4">
            <a:extLst>
              <a:ext uri="{FF2B5EF4-FFF2-40B4-BE49-F238E27FC236}">
                <a16:creationId xmlns:a16="http://schemas.microsoft.com/office/drawing/2014/main" id="{D028FF8D-9669-42D5-89CD-F258E8F030A6}"/>
              </a:ext>
            </a:extLst>
          </p:cNvPr>
          <p:cNvSpPr/>
          <p:nvPr/>
        </p:nvSpPr>
        <p:spPr>
          <a:xfrm rot="2756104">
            <a:off x="6925684" y="3740120"/>
            <a:ext cx="495300" cy="871300"/>
          </a:xfrm>
          <a:prstGeom prst="downArrow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770C3CD-88E6-46AE-9B95-DD2DBAB272C5}"/>
              </a:ext>
            </a:extLst>
          </p:cNvPr>
          <p:cNvSpPr txBox="1"/>
          <p:nvPr/>
        </p:nvSpPr>
        <p:spPr>
          <a:xfrm>
            <a:off x="4725767" y="3173421"/>
            <a:ext cx="4937760" cy="64633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Chaque enseignant peut saisir son emploi du temps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05A688F-63A6-473F-92B4-96B9B3A00E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2675" y="2222287"/>
            <a:ext cx="5762625" cy="438150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70A31CC2-63AF-4F9C-B5B0-F888E479441C}"/>
              </a:ext>
            </a:extLst>
          </p:cNvPr>
          <p:cNvSpPr txBox="1"/>
          <p:nvPr/>
        </p:nvSpPr>
        <p:spPr>
          <a:xfrm>
            <a:off x="5905946" y="4288254"/>
            <a:ext cx="2439157" cy="147732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Indiquez pour chaque créneau le groupe, l’APSA, l’équipement, la périodicité…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9" name="Flèche : bas 8">
            <a:extLst>
              <a:ext uri="{FF2B5EF4-FFF2-40B4-BE49-F238E27FC236}">
                <a16:creationId xmlns:a16="http://schemas.microsoft.com/office/drawing/2014/main" id="{B2B8125E-97F0-4E6A-A653-0289A4295E1D}"/>
              </a:ext>
            </a:extLst>
          </p:cNvPr>
          <p:cNvSpPr/>
          <p:nvPr/>
        </p:nvSpPr>
        <p:spPr>
          <a:xfrm rot="5228641">
            <a:off x="1620904" y="5000891"/>
            <a:ext cx="495300" cy="982804"/>
          </a:xfrm>
          <a:prstGeom prst="downArrow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314E418-AA2B-4547-9853-861ECA8C0303}"/>
              </a:ext>
            </a:extLst>
          </p:cNvPr>
          <p:cNvSpPr txBox="1"/>
          <p:nvPr/>
        </p:nvSpPr>
        <p:spPr>
          <a:xfrm>
            <a:off x="2550354" y="5220466"/>
            <a:ext cx="4937760" cy="64633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Vérifiez que vous n’avez oublié aucun groupe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60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8" grpId="1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F1B84F-7360-4B1D-A6E8-4F251452A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Préambule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A290EB7-418A-449A-9AE6-534A6249CB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632" y="1559293"/>
            <a:ext cx="11617692" cy="5130265"/>
          </a:xfrm>
        </p:spPr>
        <p:txBody>
          <a:bodyPr>
            <a:normAutofit/>
          </a:bodyPr>
          <a:lstStyle/>
          <a:p>
            <a:r>
              <a:rPr lang="fr-FR" sz="3200" dirty="0"/>
              <a:t>Saisissez les étapes dans l’ordre, de gauche à droite sur chaque tableau… Ne brûlez pas les étapes !!!</a:t>
            </a:r>
          </a:p>
          <a:p>
            <a:r>
              <a:rPr lang="fr-FR" sz="3200" dirty="0"/>
              <a:t>En cas de doute, cherchez un tuto vidéo sur la page </a:t>
            </a:r>
          </a:p>
          <a:p>
            <a:r>
              <a:rPr lang="fr-FR" sz="3200" dirty="0"/>
              <a:t>Ou sur le site internet </a:t>
            </a:r>
            <a:r>
              <a:rPr lang="fr-FR" sz="3200" dirty="0">
                <a:hlinkClick r:id="rId2"/>
              </a:rPr>
              <a:t>http://ipackeps.ac-creteil.fr</a:t>
            </a:r>
            <a:endParaRPr lang="fr-FR" sz="3200" dirty="0"/>
          </a:p>
          <a:p>
            <a:r>
              <a:rPr lang="fr-FR" sz="3200" dirty="0"/>
              <a:t>Ou posez votre question sur le forum iPackEPS </a:t>
            </a:r>
            <a:r>
              <a:rPr lang="fr-FR" sz="3200" dirty="0">
                <a:hlinkClick r:id="rId3"/>
              </a:rPr>
              <a:t>http://eps.ac-creteil.fr/forum/</a:t>
            </a:r>
            <a:endParaRPr lang="fr-FR" sz="3200" dirty="0"/>
          </a:p>
          <a:p>
            <a:r>
              <a:rPr lang="fr-FR" sz="3200" dirty="0"/>
              <a:t>En cas de message d’erreur </a:t>
            </a:r>
            <a:r>
              <a:rPr lang="fr-FR" sz="3200"/>
              <a:t>: contact :  </a:t>
            </a:r>
            <a:br>
              <a:rPr lang="fr-FR" sz="3200"/>
            </a:br>
            <a:r>
              <a:rPr lang="fr-FR" sz="3200"/>
              <a:t>packeps</a:t>
            </a:r>
            <a:r>
              <a:rPr lang="fr-FR" sz="3200" dirty="0"/>
              <a:t>@ac-creteil.fr</a:t>
            </a:r>
          </a:p>
          <a:p>
            <a:endParaRPr lang="fr-FR" sz="24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4FC1793-E30F-459B-B072-C20EDDE013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3412" y="1559293"/>
            <a:ext cx="3305175" cy="3514725"/>
          </a:xfrm>
          <a:prstGeom prst="rect">
            <a:avLst/>
          </a:prstGeom>
        </p:spPr>
      </p:pic>
      <p:sp>
        <p:nvSpPr>
          <p:cNvPr id="5" name="Flèche : bas 4">
            <a:extLst>
              <a:ext uri="{FF2B5EF4-FFF2-40B4-BE49-F238E27FC236}">
                <a16:creationId xmlns:a16="http://schemas.microsoft.com/office/drawing/2014/main" id="{24F560B2-9363-4E3D-BBC4-9A87EBB1140E}"/>
              </a:ext>
            </a:extLst>
          </p:cNvPr>
          <p:cNvSpPr/>
          <p:nvPr/>
        </p:nvSpPr>
        <p:spPr>
          <a:xfrm rot="5400000">
            <a:off x="6287773" y="2740054"/>
            <a:ext cx="1221013" cy="2069559"/>
          </a:xfrm>
          <a:prstGeom prst="downArrow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6154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5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CD5DF7-7BC5-4E2E-AF6E-ADC47682F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Module [Dossier Natation] : </a:t>
            </a:r>
            <a:br>
              <a:rPr lang="fr-FR" dirty="0"/>
            </a:br>
            <a:r>
              <a:rPr lang="fr-FR" dirty="0"/>
              <a:t>Saisie de l’enquête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C756D3F-2864-4228-BFC6-1BF31C38B2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6BDE320-D810-450D-A729-53368720CD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564" y="1412540"/>
            <a:ext cx="6985384" cy="5376529"/>
          </a:xfrm>
          <a:prstGeom prst="rect">
            <a:avLst/>
          </a:prstGeom>
        </p:spPr>
      </p:pic>
      <p:sp>
        <p:nvSpPr>
          <p:cNvPr id="6" name="Flèche : bas 5">
            <a:extLst>
              <a:ext uri="{FF2B5EF4-FFF2-40B4-BE49-F238E27FC236}">
                <a16:creationId xmlns:a16="http://schemas.microsoft.com/office/drawing/2014/main" id="{5A6A9EDC-F8DA-4974-AA4D-36FCA88F55AC}"/>
              </a:ext>
            </a:extLst>
          </p:cNvPr>
          <p:cNvSpPr/>
          <p:nvPr/>
        </p:nvSpPr>
        <p:spPr>
          <a:xfrm rot="5400000">
            <a:off x="4594072" y="2027216"/>
            <a:ext cx="495300" cy="828675"/>
          </a:xfrm>
          <a:prstGeom prst="downArrow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B022FC9-7AD8-4A69-B6E7-AC895884A060}"/>
              </a:ext>
            </a:extLst>
          </p:cNvPr>
          <p:cNvSpPr txBox="1"/>
          <p:nvPr/>
        </p:nvSpPr>
        <p:spPr>
          <a:xfrm>
            <a:off x="5418786" y="1979888"/>
            <a:ext cx="4937760" cy="64633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1. Complétez l’enquête à chaque fin d’année scolaire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386BBCD-E09F-41A0-A41F-071D41245DAD}"/>
              </a:ext>
            </a:extLst>
          </p:cNvPr>
          <p:cNvSpPr txBox="1"/>
          <p:nvPr/>
        </p:nvSpPr>
        <p:spPr>
          <a:xfrm>
            <a:off x="5418786" y="3319178"/>
            <a:ext cx="4697706" cy="92333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2. Faites la signer par votre chef établissement (depuis son interface iPackEPS)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559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E5EF2D-0907-4187-B642-A7AE60BD1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Module [Dossier Natation] :</a:t>
            </a:r>
            <a:br>
              <a:rPr lang="fr-FR" dirty="0"/>
            </a:br>
            <a:r>
              <a:rPr lang="fr-FR" dirty="0"/>
              <a:t>Consultation des statistiques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1C4D444-AF85-4DAB-B59B-3116B98D0B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0DB835A-EB95-4082-B583-C5C72B7714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900" y="2026919"/>
            <a:ext cx="8721843" cy="4696377"/>
          </a:xfrm>
          <a:prstGeom prst="rect">
            <a:avLst/>
          </a:prstGeom>
        </p:spPr>
      </p:pic>
      <p:sp>
        <p:nvSpPr>
          <p:cNvPr id="6" name="Flèche : bas 5">
            <a:extLst>
              <a:ext uri="{FF2B5EF4-FFF2-40B4-BE49-F238E27FC236}">
                <a16:creationId xmlns:a16="http://schemas.microsoft.com/office/drawing/2014/main" id="{571979B8-2679-48A4-8E13-594329E338E8}"/>
              </a:ext>
            </a:extLst>
          </p:cNvPr>
          <p:cNvSpPr/>
          <p:nvPr/>
        </p:nvSpPr>
        <p:spPr>
          <a:xfrm rot="5400000">
            <a:off x="5835731" y="3798265"/>
            <a:ext cx="495300" cy="828675"/>
          </a:xfrm>
          <a:prstGeom prst="downArrow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3D11D46-50AE-4DD9-B82A-72BFE71B2A8A}"/>
              </a:ext>
            </a:extLst>
          </p:cNvPr>
          <p:cNvSpPr txBox="1"/>
          <p:nvPr/>
        </p:nvSpPr>
        <p:spPr>
          <a:xfrm>
            <a:off x="6660445" y="3750937"/>
            <a:ext cx="4937760" cy="120032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Consultez les statistiques Savoir Nager en direct pour l’année en cours ou les années précédentes, sur toute votre académie, votre département ou votre ville.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251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6D5261-DFB6-4902-8F4B-229D78A19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504" y="447188"/>
            <a:ext cx="11771697" cy="970450"/>
          </a:xfrm>
        </p:spPr>
        <p:txBody>
          <a:bodyPr/>
          <a:lstStyle/>
          <a:p>
            <a:r>
              <a:rPr lang="fr-FR" dirty="0"/>
              <a:t>Module [Dossier Section Sportive Scolaire] : Demande d’ouverture de SSS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9762D4D-4378-4C8D-A4DA-9997F19296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AE2BAFD-605E-4BA3-A389-695A54C82A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50" y="1384650"/>
            <a:ext cx="9741919" cy="5395395"/>
          </a:xfrm>
          <a:prstGeom prst="rect">
            <a:avLst/>
          </a:prstGeom>
        </p:spPr>
      </p:pic>
      <p:sp>
        <p:nvSpPr>
          <p:cNvPr id="5" name="Flèche : bas 4">
            <a:extLst>
              <a:ext uri="{FF2B5EF4-FFF2-40B4-BE49-F238E27FC236}">
                <a16:creationId xmlns:a16="http://schemas.microsoft.com/office/drawing/2014/main" id="{AB71FBBA-F0D5-4AB5-BB1B-BF0D7B1E00CF}"/>
              </a:ext>
            </a:extLst>
          </p:cNvPr>
          <p:cNvSpPr/>
          <p:nvPr/>
        </p:nvSpPr>
        <p:spPr>
          <a:xfrm rot="5400000">
            <a:off x="5681727" y="2876163"/>
            <a:ext cx="495300" cy="828675"/>
          </a:xfrm>
          <a:prstGeom prst="downArrow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290319F-6696-46F2-BADA-261551F9A63D}"/>
              </a:ext>
            </a:extLst>
          </p:cNvPr>
          <p:cNvSpPr txBox="1"/>
          <p:nvPr/>
        </p:nvSpPr>
        <p:spPr>
          <a:xfrm>
            <a:off x="6583443" y="3168819"/>
            <a:ext cx="3272826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1. Remplissez le formulaire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E02838D-767E-492F-8323-C8B352041D2E}"/>
              </a:ext>
            </a:extLst>
          </p:cNvPr>
          <p:cNvSpPr txBox="1"/>
          <p:nvPr/>
        </p:nvSpPr>
        <p:spPr>
          <a:xfrm>
            <a:off x="4985309" y="4174048"/>
            <a:ext cx="4697706" cy="92333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2. Faites le signer par votre chef établissement (depuis son interface iPackEPS)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45E60BA-9E7A-4A9A-8D70-F74E740D088A}"/>
              </a:ext>
            </a:extLst>
          </p:cNvPr>
          <p:cNvSpPr txBox="1"/>
          <p:nvPr/>
        </p:nvSpPr>
        <p:spPr>
          <a:xfrm>
            <a:off x="6583443" y="5489912"/>
            <a:ext cx="4697706" cy="64633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3. Consultez en direct la validation  de votre dossier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8A14DD7C-00D4-46BE-84E5-E79C5D7CC8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4999" y="5097378"/>
            <a:ext cx="4191000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890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11111E-6 L -0.26849 -0.2231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24" y="-1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045F99-BDE0-402A-8858-A7E8487B2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Module [Dossier Équipement] :</a:t>
            </a:r>
            <a:br>
              <a:rPr lang="fr-FR" dirty="0"/>
            </a:br>
            <a:r>
              <a:rPr lang="fr-FR" dirty="0"/>
              <a:t>Saisie de l’enquête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18E126C-7686-4768-8DAA-40DFB81F5D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7C4E1E2-6DA9-45D3-9A5F-A0CA428111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0175"/>
            <a:ext cx="10658475" cy="5457825"/>
          </a:xfrm>
          <a:prstGeom prst="rect">
            <a:avLst/>
          </a:prstGeom>
        </p:spPr>
      </p:pic>
      <p:sp>
        <p:nvSpPr>
          <p:cNvPr id="5" name="Flèche : bas 4">
            <a:extLst>
              <a:ext uri="{FF2B5EF4-FFF2-40B4-BE49-F238E27FC236}">
                <a16:creationId xmlns:a16="http://schemas.microsoft.com/office/drawing/2014/main" id="{2A9F3AB0-FAF9-4CB9-9FD1-86453F77C296}"/>
              </a:ext>
            </a:extLst>
          </p:cNvPr>
          <p:cNvSpPr/>
          <p:nvPr/>
        </p:nvSpPr>
        <p:spPr>
          <a:xfrm rot="5400000">
            <a:off x="4896001" y="3476328"/>
            <a:ext cx="495300" cy="828675"/>
          </a:xfrm>
          <a:prstGeom prst="downArrow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21F6A6F-62C1-42BE-AB2C-34D3172C7753}"/>
              </a:ext>
            </a:extLst>
          </p:cNvPr>
          <p:cNvSpPr txBox="1"/>
          <p:nvPr/>
        </p:nvSpPr>
        <p:spPr>
          <a:xfrm>
            <a:off x="5720715" y="3765886"/>
            <a:ext cx="4937760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1. Complétez l’enquête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1FA1943-C89F-4E3A-AB07-06ABAEEFD11E}"/>
              </a:ext>
            </a:extLst>
          </p:cNvPr>
          <p:cNvSpPr txBox="1"/>
          <p:nvPr/>
        </p:nvSpPr>
        <p:spPr>
          <a:xfrm>
            <a:off x="5720715" y="4768290"/>
            <a:ext cx="4697706" cy="92333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2. Faites la signer par votre chef établissement (depuis son interface iPackEPS)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202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0898C3-10AD-498E-B121-E642A933C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Module [Mes Élèves]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B5ACE20-FC43-4683-95A1-2DC13891FD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316C3C5-6E03-4D6B-ADBF-C482339CCB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000" y="2222287"/>
            <a:ext cx="6324600" cy="4267200"/>
          </a:xfrm>
          <a:prstGeom prst="rect">
            <a:avLst/>
          </a:prstGeom>
        </p:spPr>
      </p:pic>
      <p:sp>
        <p:nvSpPr>
          <p:cNvPr id="5" name="Flèche : bas 4">
            <a:extLst>
              <a:ext uri="{FF2B5EF4-FFF2-40B4-BE49-F238E27FC236}">
                <a16:creationId xmlns:a16="http://schemas.microsoft.com/office/drawing/2014/main" id="{1FCBB70E-DEDB-4A4F-8A9A-CEF0C46A1AF0}"/>
              </a:ext>
            </a:extLst>
          </p:cNvPr>
          <p:cNvSpPr/>
          <p:nvPr/>
        </p:nvSpPr>
        <p:spPr>
          <a:xfrm rot="5400000">
            <a:off x="4308860" y="4207848"/>
            <a:ext cx="495300" cy="828675"/>
          </a:xfrm>
          <a:prstGeom prst="downArrow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30F75E2-DE5D-4F9A-A524-41E969778C50}"/>
              </a:ext>
            </a:extLst>
          </p:cNvPr>
          <p:cNvSpPr txBox="1"/>
          <p:nvPr/>
        </p:nvSpPr>
        <p:spPr>
          <a:xfrm>
            <a:off x="5133574" y="4160520"/>
            <a:ext cx="4937760" cy="147732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Suivez le cursus de vos élèves</a:t>
            </a:r>
          </a:p>
          <a:p>
            <a:r>
              <a:rPr lang="fr-FR" dirty="0">
                <a:solidFill>
                  <a:srgbClr val="FF0000"/>
                </a:solidFill>
              </a:rPr>
              <a:t>(Ce module est en cours de développement, les fonctionnalités complémentaires arriveront en cours d’année)</a:t>
            </a:r>
          </a:p>
        </p:txBody>
      </p:sp>
    </p:spTree>
    <p:extLst>
      <p:ext uri="{BB962C8B-B14F-4D97-AF65-F5344CB8AC3E}">
        <p14:creationId xmlns:p14="http://schemas.microsoft.com/office/powerpoint/2010/main" val="2523587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C632A2-7DD5-4D88-A3A6-FECB49CE6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Module [Gestion Matériel EPI]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5024446-D239-4634-B928-5E548C6F5C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EA0AE9B-50EC-4A86-93EE-82951531DF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38" y="2343637"/>
            <a:ext cx="10934700" cy="4067175"/>
          </a:xfrm>
          <a:prstGeom prst="rect">
            <a:avLst/>
          </a:prstGeom>
        </p:spPr>
      </p:pic>
      <p:sp>
        <p:nvSpPr>
          <p:cNvPr id="5" name="Flèche : bas 4">
            <a:extLst>
              <a:ext uri="{FF2B5EF4-FFF2-40B4-BE49-F238E27FC236}">
                <a16:creationId xmlns:a16="http://schemas.microsoft.com/office/drawing/2014/main" id="{FCFB0E88-7C45-4475-9164-3C1E72453520}"/>
              </a:ext>
            </a:extLst>
          </p:cNvPr>
          <p:cNvSpPr/>
          <p:nvPr/>
        </p:nvSpPr>
        <p:spPr>
          <a:xfrm rot="5400000">
            <a:off x="5377364" y="4217473"/>
            <a:ext cx="495300" cy="828675"/>
          </a:xfrm>
          <a:prstGeom prst="downArrow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5F7B910-ACDC-461C-8B92-51F9FC3185E8}"/>
              </a:ext>
            </a:extLst>
          </p:cNvPr>
          <p:cNvSpPr txBox="1"/>
          <p:nvPr/>
        </p:nvSpPr>
        <p:spPr>
          <a:xfrm>
            <a:off x="6202078" y="4483660"/>
            <a:ext cx="4937760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Recensez tout votre matériel Escalade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7" name="Flèche : bas 6">
            <a:extLst>
              <a:ext uri="{FF2B5EF4-FFF2-40B4-BE49-F238E27FC236}">
                <a16:creationId xmlns:a16="http://schemas.microsoft.com/office/drawing/2014/main" id="{589133A6-50A7-4B2A-A808-73489A344983}"/>
              </a:ext>
            </a:extLst>
          </p:cNvPr>
          <p:cNvSpPr/>
          <p:nvPr/>
        </p:nvSpPr>
        <p:spPr>
          <a:xfrm rot="6978636">
            <a:off x="3231104" y="4243689"/>
            <a:ext cx="495300" cy="1607346"/>
          </a:xfrm>
          <a:prstGeom prst="downArrow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895977A-3013-4170-909F-1831E8E9D468}"/>
              </a:ext>
            </a:extLst>
          </p:cNvPr>
          <p:cNvSpPr txBox="1"/>
          <p:nvPr/>
        </p:nvSpPr>
        <p:spPr>
          <a:xfrm>
            <a:off x="4380963" y="5286390"/>
            <a:ext cx="5063225" cy="92333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Vérifiez vos alertes : </a:t>
            </a:r>
          </a:p>
          <a:p>
            <a:pPr marL="285750" indent="-285750">
              <a:buFontTx/>
              <a:buChar char="-"/>
            </a:pPr>
            <a:r>
              <a:rPr lang="fr-FR" dirty="0">
                <a:solidFill>
                  <a:srgbClr val="FF0000"/>
                </a:solidFill>
              </a:rPr>
              <a:t>Contrôle en retard, </a:t>
            </a:r>
          </a:p>
          <a:p>
            <a:pPr marL="285750" indent="-285750">
              <a:buFontTx/>
              <a:buChar char="-"/>
            </a:pPr>
            <a:r>
              <a:rPr lang="fr-FR" dirty="0">
                <a:solidFill>
                  <a:srgbClr val="FF0000"/>
                </a:solidFill>
              </a:rPr>
              <a:t>Matériel obsolète à mettre au rebut…</a:t>
            </a:r>
          </a:p>
        </p:txBody>
      </p:sp>
    </p:spTree>
    <p:extLst>
      <p:ext uri="{BB962C8B-B14F-4D97-AF65-F5344CB8AC3E}">
        <p14:creationId xmlns:p14="http://schemas.microsoft.com/office/powerpoint/2010/main" val="411267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2A2793-8D59-49F5-AAB3-7F52DC6A8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Module [Outils] : </a:t>
            </a:r>
            <a:br>
              <a:rPr lang="fr-FR" dirty="0"/>
            </a:br>
            <a:r>
              <a:rPr lang="fr-FR" dirty="0"/>
              <a:t>Exportez vos données vers CollègeEPS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0DC3F36-AAAF-41E1-BC0B-F0130C7B0C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238B3DF-B540-4991-9C10-DF3E7C5662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023" y="2095299"/>
            <a:ext cx="11229975" cy="4457700"/>
          </a:xfrm>
          <a:prstGeom prst="rect">
            <a:avLst/>
          </a:prstGeom>
        </p:spPr>
      </p:pic>
      <p:sp>
        <p:nvSpPr>
          <p:cNvPr id="7" name="Flèche : bas 6">
            <a:extLst>
              <a:ext uri="{FF2B5EF4-FFF2-40B4-BE49-F238E27FC236}">
                <a16:creationId xmlns:a16="http://schemas.microsoft.com/office/drawing/2014/main" id="{CA905619-7884-4C44-BADF-75C7B8FCE366}"/>
              </a:ext>
            </a:extLst>
          </p:cNvPr>
          <p:cNvSpPr/>
          <p:nvPr/>
        </p:nvSpPr>
        <p:spPr>
          <a:xfrm rot="16200000">
            <a:off x="9685208" y="5874471"/>
            <a:ext cx="495300" cy="828675"/>
          </a:xfrm>
          <a:prstGeom prst="downArrow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A37F37B-264C-4B1E-91B4-C6C8B9199723}"/>
              </a:ext>
            </a:extLst>
          </p:cNvPr>
          <p:cNvSpPr txBox="1"/>
          <p:nvPr/>
        </p:nvSpPr>
        <p:spPr>
          <a:xfrm>
            <a:off x="5151442" y="5533919"/>
            <a:ext cx="4169664" cy="92333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Lorsque toutes vos données ont été saisies, transférez-les vers CollègeEPS</a:t>
            </a:r>
          </a:p>
        </p:txBody>
      </p:sp>
    </p:spTree>
    <p:extLst>
      <p:ext uri="{BB962C8B-B14F-4D97-AF65-F5344CB8AC3E}">
        <p14:creationId xmlns:p14="http://schemas.microsoft.com/office/powerpoint/2010/main" val="231988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B35AC9-EF17-4997-894F-9539126AB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02" y="447188"/>
            <a:ext cx="11964202" cy="970450"/>
          </a:xfrm>
        </p:spPr>
        <p:txBody>
          <a:bodyPr/>
          <a:lstStyle/>
          <a:p>
            <a:r>
              <a:rPr lang="fr-FR" dirty="0"/>
              <a:t>Module [Outils] :</a:t>
            </a:r>
            <a:br>
              <a:rPr lang="fr-FR" dirty="0"/>
            </a:br>
            <a:r>
              <a:rPr lang="fr-FR" dirty="0"/>
              <a:t>Exportez vos listes élèves vers d’autres logiciels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93F414D6-F9A6-4E3B-AD4A-43230AB262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193" y="2106997"/>
            <a:ext cx="9746055" cy="3636963"/>
          </a:xfrm>
          <a:prstGeom prst="rect">
            <a:avLst/>
          </a:prstGeom>
        </p:spPr>
      </p:pic>
      <p:sp>
        <p:nvSpPr>
          <p:cNvPr id="5" name="Flèche : bas 4">
            <a:extLst>
              <a:ext uri="{FF2B5EF4-FFF2-40B4-BE49-F238E27FC236}">
                <a16:creationId xmlns:a16="http://schemas.microsoft.com/office/drawing/2014/main" id="{93EB83C3-F167-4DD7-9101-F1538F158D09}"/>
              </a:ext>
            </a:extLst>
          </p:cNvPr>
          <p:cNvSpPr/>
          <p:nvPr/>
        </p:nvSpPr>
        <p:spPr>
          <a:xfrm rot="16200000">
            <a:off x="8544934" y="3307887"/>
            <a:ext cx="495300" cy="828675"/>
          </a:xfrm>
          <a:prstGeom prst="downArrow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6C5EA91-4430-4B36-8D07-74BE7DC728E2}"/>
              </a:ext>
            </a:extLst>
          </p:cNvPr>
          <p:cNvSpPr txBox="1"/>
          <p:nvPr/>
        </p:nvSpPr>
        <p:spPr>
          <a:xfrm>
            <a:off x="4007415" y="3399058"/>
            <a:ext cx="4169664" cy="64633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Et transférez vor listes vers vos autres logiciels (Excel, </a:t>
            </a:r>
            <a:r>
              <a:rPr lang="fr-FR" dirty="0" err="1"/>
              <a:t>iDoceo</a:t>
            </a:r>
            <a:r>
              <a:rPr lang="fr-FR" dirty="0"/>
              <a:t>, </a:t>
            </a:r>
            <a:r>
              <a:rPr lang="fr-FR" dirty="0" err="1"/>
              <a:t>Additio</a:t>
            </a:r>
            <a:r>
              <a:rPr lang="fr-FR" dirty="0"/>
              <a:t>…)</a:t>
            </a:r>
          </a:p>
        </p:txBody>
      </p:sp>
      <p:sp>
        <p:nvSpPr>
          <p:cNvPr id="7" name="Flèche : bas 6">
            <a:extLst>
              <a:ext uri="{FF2B5EF4-FFF2-40B4-BE49-F238E27FC236}">
                <a16:creationId xmlns:a16="http://schemas.microsoft.com/office/drawing/2014/main" id="{D90D7292-7387-46E9-BA52-1F170D42BFE6}"/>
              </a:ext>
            </a:extLst>
          </p:cNvPr>
          <p:cNvSpPr/>
          <p:nvPr/>
        </p:nvSpPr>
        <p:spPr>
          <a:xfrm rot="5400000">
            <a:off x="1518937" y="5201192"/>
            <a:ext cx="495300" cy="545681"/>
          </a:xfrm>
          <a:prstGeom prst="downArrow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DAC278B-5D54-4AE5-AB44-808D7D09FCA9}"/>
              </a:ext>
            </a:extLst>
          </p:cNvPr>
          <p:cNvSpPr txBox="1"/>
          <p:nvPr/>
        </p:nvSpPr>
        <p:spPr>
          <a:xfrm>
            <a:off x="2485148" y="5349253"/>
            <a:ext cx="3251509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 Accédez à ce menu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334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043A2D-B477-4F84-8984-F6BC7EC46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Accès via votre portail ARENA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861BB7C-A031-47A8-A728-6C7D237B9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502625"/>
          </a:xfrm>
        </p:spPr>
        <p:txBody>
          <a:bodyPr/>
          <a:lstStyle/>
          <a:p>
            <a:r>
              <a:rPr lang="fr-FR" u="sng" dirty="0">
                <a:hlinkClick r:id="rId2"/>
              </a:rPr>
              <a:t>http://externet.in.ac-creteil.fr</a:t>
            </a: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9ABCE48-CA14-452D-AAB0-C7B7F59E747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718" y="1428107"/>
            <a:ext cx="4319905" cy="229425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585B7393-9C6C-48B4-9A71-B585FD63CC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1706" y="3864221"/>
            <a:ext cx="5808917" cy="2900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822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3A88A7-C8C1-42C9-9766-FC77B6F82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Sélection de votre établissement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6673528-A75F-4CC5-9FF3-070FCBDF45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E7A4EB5-362E-438C-92FB-58D9009996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711" y="2222286"/>
            <a:ext cx="11038509" cy="418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599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B68835-B3AB-4F30-AC58-76E5ED5B5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Suivre chaque étape du tableau de bord, de gauche à droite.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6B1212A0-DB66-42EB-B93E-3EE8FF2F5F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70" y="2280455"/>
            <a:ext cx="11851967" cy="3889337"/>
          </a:xfrm>
          <a:prstGeom prst="rect">
            <a:avLst/>
          </a:prstGeom>
        </p:spPr>
      </p:pic>
      <p:sp>
        <p:nvSpPr>
          <p:cNvPr id="5" name="Flèche : bas 4">
            <a:extLst>
              <a:ext uri="{FF2B5EF4-FFF2-40B4-BE49-F238E27FC236}">
                <a16:creationId xmlns:a16="http://schemas.microsoft.com/office/drawing/2014/main" id="{DDE9FA35-43A7-4F3E-89C9-0B4C210A5A52}"/>
              </a:ext>
            </a:extLst>
          </p:cNvPr>
          <p:cNvSpPr/>
          <p:nvPr/>
        </p:nvSpPr>
        <p:spPr>
          <a:xfrm rot="16200000">
            <a:off x="9233557" y="2273999"/>
            <a:ext cx="495300" cy="828675"/>
          </a:xfrm>
          <a:prstGeom prst="downArrow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EEB6369-83EF-479D-813F-2AA5882D35C6}"/>
              </a:ext>
            </a:extLst>
          </p:cNvPr>
          <p:cNvSpPr txBox="1"/>
          <p:nvPr/>
        </p:nvSpPr>
        <p:spPr>
          <a:xfrm>
            <a:off x="4756806" y="2212848"/>
            <a:ext cx="4169664" cy="92333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Pensez à lancer une vérification régulière des données pour vérifier les données manquantes</a:t>
            </a:r>
          </a:p>
        </p:txBody>
      </p:sp>
      <p:sp>
        <p:nvSpPr>
          <p:cNvPr id="7" name="Flèche : bas 6">
            <a:extLst>
              <a:ext uri="{FF2B5EF4-FFF2-40B4-BE49-F238E27FC236}">
                <a16:creationId xmlns:a16="http://schemas.microsoft.com/office/drawing/2014/main" id="{CE0D27E8-1B3C-4EFA-98FD-96953D318423}"/>
              </a:ext>
            </a:extLst>
          </p:cNvPr>
          <p:cNvSpPr/>
          <p:nvPr/>
        </p:nvSpPr>
        <p:spPr>
          <a:xfrm rot="16200000">
            <a:off x="2674697" y="3955136"/>
            <a:ext cx="495300" cy="828675"/>
          </a:xfrm>
          <a:prstGeom prst="downArrow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8" name="Flèche : bas 7">
            <a:extLst>
              <a:ext uri="{FF2B5EF4-FFF2-40B4-BE49-F238E27FC236}">
                <a16:creationId xmlns:a16="http://schemas.microsoft.com/office/drawing/2014/main" id="{6EB08C3F-BF73-4CA7-AE37-519B3F042BDD}"/>
              </a:ext>
            </a:extLst>
          </p:cNvPr>
          <p:cNvSpPr/>
          <p:nvPr/>
        </p:nvSpPr>
        <p:spPr>
          <a:xfrm rot="16200000">
            <a:off x="8414957" y="3955135"/>
            <a:ext cx="495300" cy="828675"/>
          </a:xfrm>
          <a:prstGeom prst="downArrow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10" name="Flèche : bas 9">
            <a:extLst>
              <a:ext uri="{FF2B5EF4-FFF2-40B4-BE49-F238E27FC236}">
                <a16:creationId xmlns:a16="http://schemas.microsoft.com/office/drawing/2014/main" id="{BBB74C28-C7A6-458B-85B1-A452F9C0A5E2}"/>
              </a:ext>
            </a:extLst>
          </p:cNvPr>
          <p:cNvSpPr/>
          <p:nvPr/>
        </p:nvSpPr>
        <p:spPr>
          <a:xfrm rot="16200000">
            <a:off x="5594509" y="3955135"/>
            <a:ext cx="495300" cy="828675"/>
          </a:xfrm>
          <a:prstGeom prst="downArrow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8593936-D6FD-45B5-8778-284031A7D43D}"/>
              </a:ext>
            </a:extLst>
          </p:cNvPr>
          <p:cNvSpPr txBox="1"/>
          <p:nvPr/>
        </p:nvSpPr>
        <p:spPr>
          <a:xfrm>
            <a:off x="394471" y="4984641"/>
            <a:ext cx="3111348" cy="64633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Suivez les étapes de gauche à droite</a:t>
            </a:r>
          </a:p>
        </p:txBody>
      </p:sp>
    </p:spTree>
    <p:extLst>
      <p:ext uri="{BB962C8B-B14F-4D97-AF65-F5344CB8AC3E}">
        <p14:creationId xmlns:p14="http://schemas.microsoft.com/office/powerpoint/2010/main" val="468176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EA2E0D-A893-4E74-8CE5-34EB3D1F7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Module [Ma Fiche Professeur]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50F9D670-4487-4012-87C1-F7F98EBF71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9931" y="2222500"/>
            <a:ext cx="7443365" cy="4531224"/>
          </a:xfrm>
          <a:prstGeom prst="rect">
            <a:avLst/>
          </a:prstGeom>
        </p:spPr>
      </p:pic>
      <p:sp>
        <p:nvSpPr>
          <p:cNvPr id="5" name="Flèche : bas 4">
            <a:extLst>
              <a:ext uri="{FF2B5EF4-FFF2-40B4-BE49-F238E27FC236}">
                <a16:creationId xmlns:a16="http://schemas.microsoft.com/office/drawing/2014/main" id="{86EEE16E-4862-4BBC-8238-AD1ED1538837}"/>
              </a:ext>
            </a:extLst>
          </p:cNvPr>
          <p:cNvSpPr/>
          <p:nvPr/>
        </p:nvSpPr>
        <p:spPr>
          <a:xfrm rot="5400000">
            <a:off x="1980438" y="4413695"/>
            <a:ext cx="495300" cy="828675"/>
          </a:xfrm>
          <a:prstGeom prst="downArrow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37FC4A8-F4A1-48E2-8D2F-4326F372713C}"/>
              </a:ext>
            </a:extLst>
          </p:cNvPr>
          <p:cNvSpPr txBox="1"/>
          <p:nvPr/>
        </p:nvSpPr>
        <p:spPr>
          <a:xfrm>
            <a:off x="2834640" y="4614018"/>
            <a:ext cx="4937760" cy="92333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Configurez toutes les étapes du menu de gauche </a:t>
            </a:r>
            <a:r>
              <a:rPr lang="fr-FR" dirty="0">
                <a:solidFill>
                  <a:srgbClr val="FF0000"/>
                </a:solidFill>
              </a:rPr>
              <a:t>(pensez à enregistrer entre chaque étape)</a:t>
            </a:r>
          </a:p>
        </p:txBody>
      </p:sp>
    </p:spTree>
    <p:extLst>
      <p:ext uri="{BB962C8B-B14F-4D97-AF65-F5344CB8AC3E}">
        <p14:creationId xmlns:p14="http://schemas.microsoft.com/office/powerpoint/2010/main" val="1019147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B5BCD8-CFAC-40B8-8E84-7F4813AA8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Tableau de bord [Les Dossiers et Projets]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86C8B66-1023-4C31-ADA2-C2C2EF76C3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851" y="2222287"/>
            <a:ext cx="10554574" cy="3636511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77D7162-9D5E-4E51-825C-D8E3E8397C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9227" y="1526204"/>
            <a:ext cx="9086850" cy="5245790"/>
          </a:xfrm>
          <a:prstGeom prst="rect">
            <a:avLst/>
          </a:prstGeom>
        </p:spPr>
      </p:pic>
      <p:sp>
        <p:nvSpPr>
          <p:cNvPr id="5" name="Flèche : bas 4">
            <a:extLst>
              <a:ext uri="{FF2B5EF4-FFF2-40B4-BE49-F238E27FC236}">
                <a16:creationId xmlns:a16="http://schemas.microsoft.com/office/drawing/2014/main" id="{192FD7B2-FF18-449C-BF61-FD53D71CE636}"/>
              </a:ext>
            </a:extLst>
          </p:cNvPr>
          <p:cNvSpPr/>
          <p:nvPr/>
        </p:nvSpPr>
        <p:spPr>
          <a:xfrm rot="16200000">
            <a:off x="8284172" y="1434867"/>
            <a:ext cx="495300" cy="828675"/>
          </a:xfrm>
          <a:prstGeom prst="downArrow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E134C3B-41AA-48B3-8AF1-90CFB818D4BA}"/>
              </a:ext>
            </a:extLst>
          </p:cNvPr>
          <p:cNvSpPr txBox="1"/>
          <p:nvPr/>
        </p:nvSpPr>
        <p:spPr>
          <a:xfrm>
            <a:off x="3807421" y="1373716"/>
            <a:ext cx="4169664" cy="92333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Pensez à lancer une vérification régulière des données pour vérifier les données manquantes</a:t>
            </a:r>
          </a:p>
        </p:txBody>
      </p:sp>
      <p:sp>
        <p:nvSpPr>
          <p:cNvPr id="7" name="Flèche : bas 6">
            <a:extLst>
              <a:ext uri="{FF2B5EF4-FFF2-40B4-BE49-F238E27FC236}">
                <a16:creationId xmlns:a16="http://schemas.microsoft.com/office/drawing/2014/main" id="{E646EAC3-A8C8-4D7A-A207-24035406C4DC}"/>
              </a:ext>
            </a:extLst>
          </p:cNvPr>
          <p:cNvSpPr/>
          <p:nvPr/>
        </p:nvSpPr>
        <p:spPr>
          <a:xfrm rot="16200000">
            <a:off x="3974108" y="3014662"/>
            <a:ext cx="495300" cy="828675"/>
          </a:xfrm>
          <a:prstGeom prst="downArrow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8" name="Flèche : bas 7">
            <a:extLst>
              <a:ext uri="{FF2B5EF4-FFF2-40B4-BE49-F238E27FC236}">
                <a16:creationId xmlns:a16="http://schemas.microsoft.com/office/drawing/2014/main" id="{1F973A20-86AF-41F5-9D15-528AC7029752}"/>
              </a:ext>
            </a:extLst>
          </p:cNvPr>
          <p:cNvSpPr/>
          <p:nvPr/>
        </p:nvSpPr>
        <p:spPr>
          <a:xfrm rot="16200000">
            <a:off x="9698666" y="2841244"/>
            <a:ext cx="495300" cy="828675"/>
          </a:xfrm>
          <a:prstGeom prst="downArrow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9" name="Flèche : bas 8">
            <a:extLst>
              <a:ext uri="{FF2B5EF4-FFF2-40B4-BE49-F238E27FC236}">
                <a16:creationId xmlns:a16="http://schemas.microsoft.com/office/drawing/2014/main" id="{E48F0DAA-8492-43C6-B835-CD59419A8C10}"/>
              </a:ext>
            </a:extLst>
          </p:cNvPr>
          <p:cNvSpPr/>
          <p:nvPr/>
        </p:nvSpPr>
        <p:spPr>
          <a:xfrm rot="16200000">
            <a:off x="3974107" y="4968984"/>
            <a:ext cx="495300" cy="828675"/>
          </a:xfrm>
          <a:prstGeom prst="downArrow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10" name="Flèche : bas 9">
            <a:extLst>
              <a:ext uri="{FF2B5EF4-FFF2-40B4-BE49-F238E27FC236}">
                <a16:creationId xmlns:a16="http://schemas.microsoft.com/office/drawing/2014/main" id="{C3E93F05-7A89-4DC2-B313-F174CF7311F6}"/>
              </a:ext>
            </a:extLst>
          </p:cNvPr>
          <p:cNvSpPr/>
          <p:nvPr/>
        </p:nvSpPr>
        <p:spPr>
          <a:xfrm rot="16200000">
            <a:off x="6893919" y="2893999"/>
            <a:ext cx="495300" cy="828675"/>
          </a:xfrm>
          <a:prstGeom prst="downArrow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E8D47F4-11C5-42ED-B9CF-E8E8C60AB25B}"/>
              </a:ext>
            </a:extLst>
          </p:cNvPr>
          <p:cNvSpPr txBox="1"/>
          <p:nvPr/>
        </p:nvSpPr>
        <p:spPr>
          <a:xfrm>
            <a:off x="2627848" y="2455859"/>
            <a:ext cx="3111348" cy="64633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Suivez les étapes de gauche à droite</a:t>
            </a:r>
          </a:p>
        </p:txBody>
      </p:sp>
    </p:spTree>
    <p:extLst>
      <p:ext uri="{BB962C8B-B14F-4D97-AF65-F5344CB8AC3E}">
        <p14:creationId xmlns:p14="http://schemas.microsoft.com/office/powerpoint/2010/main" val="3766189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25180C-65F4-41C9-937E-8173B0B9A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Module [Les Projets]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4CB7C371-21E5-43D6-9450-207FEC7AB7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4325" y="2232125"/>
            <a:ext cx="11049721" cy="4409306"/>
          </a:xfrm>
          <a:prstGeom prst="rect">
            <a:avLst/>
          </a:prstGeom>
        </p:spPr>
      </p:pic>
      <p:sp>
        <p:nvSpPr>
          <p:cNvPr id="6" name="Flèche : bas 5">
            <a:extLst>
              <a:ext uri="{FF2B5EF4-FFF2-40B4-BE49-F238E27FC236}">
                <a16:creationId xmlns:a16="http://schemas.microsoft.com/office/drawing/2014/main" id="{9107ACF2-7BFA-4CFA-ADB9-EE53F163A3A6}"/>
              </a:ext>
            </a:extLst>
          </p:cNvPr>
          <p:cNvSpPr/>
          <p:nvPr/>
        </p:nvSpPr>
        <p:spPr>
          <a:xfrm rot="5400000">
            <a:off x="2471326" y="5370661"/>
            <a:ext cx="495300" cy="828675"/>
          </a:xfrm>
          <a:prstGeom prst="downArrow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ABBE485-37B2-4889-8F95-5665EEB906C7}"/>
              </a:ext>
            </a:extLst>
          </p:cNvPr>
          <p:cNvSpPr txBox="1"/>
          <p:nvPr/>
        </p:nvSpPr>
        <p:spPr>
          <a:xfrm>
            <a:off x="3402529" y="5600332"/>
            <a:ext cx="7040881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Renseignez les axes des divers  projets (</a:t>
            </a:r>
            <a:r>
              <a:rPr lang="fr-FR" dirty="0" err="1"/>
              <a:t>étab</a:t>
            </a:r>
            <a:r>
              <a:rPr lang="fr-FR" dirty="0"/>
              <a:t>, EPS, AS)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745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3FC9DC-A318-409D-8C25-D0CDB998E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Tableau de Bord [Dossier EPS]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A753D62-90A0-436D-B82E-D930A16596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6AEB69B-23FD-43AD-A2D9-5D2F0D6767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857" y="1344353"/>
            <a:ext cx="8813829" cy="5440362"/>
          </a:xfrm>
          <a:prstGeom prst="rect">
            <a:avLst/>
          </a:prstGeom>
        </p:spPr>
      </p:pic>
      <p:sp>
        <p:nvSpPr>
          <p:cNvPr id="5" name="Flèche : bas 4">
            <a:extLst>
              <a:ext uri="{FF2B5EF4-FFF2-40B4-BE49-F238E27FC236}">
                <a16:creationId xmlns:a16="http://schemas.microsoft.com/office/drawing/2014/main" id="{C65CAE41-BC39-4745-A985-4336FBBF2E1C}"/>
              </a:ext>
            </a:extLst>
          </p:cNvPr>
          <p:cNvSpPr/>
          <p:nvPr/>
        </p:nvSpPr>
        <p:spPr>
          <a:xfrm rot="16200000">
            <a:off x="7953396" y="1177666"/>
            <a:ext cx="495300" cy="828675"/>
          </a:xfrm>
          <a:prstGeom prst="downArrow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368FD6C-05F6-4E5D-8C10-CF222AA1BEDE}"/>
              </a:ext>
            </a:extLst>
          </p:cNvPr>
          <p:cNvSpPr txBox="1"/>
          <p:nvPr/>
        </p:nvSpPr>
        <p:spPr>
          <a:xfrm>
            <a:off x="3524771" y="1395650"/>
            <a:ext cx="4169664" cy="92333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Pensez à lancer une vérification régulière des données pour vérifier les données manquantes</a:t>
            </a:r>
          </a:p>
        </p:txBody>
      </p:sp>
      <p:sp>
        <p:nvSpPr>
          <p:cNvPr id="7" name="Flèche : bas 6">
            <a:extLst>
              <a:ext uri="{FF2B5EF4-FFF2-40B4-BE49-F238E27FC236}">
                <a16:creationId xmlns:a16="http://schemas.microsoft.com/office/drawing/2014/main" id="{6FC84512-9463-4B56-A6B0-98E28D2BDB77}"/>
              </a:ext>
            </a:extLst>
          </p:cNvPr>
          <p:cNvSpPr/>
          <p:nvPr/>
        </p:nvSpPr>
        <p:spPr>
          <a:xfrm rot="16200000">
            <a:off x="3204087" y="2570857"/>
            <a:ext cx="495300" cy="828675"/>
          </a:xfrm>
          <a:prstGeom prst="downArrow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8" name="Flèche : bas 7">
            <a:extLst>
              <a:ext uri="{FF2B5EF4-FFF2-40B4-BE49-F238E27FC236}">
                <a16:creationId xmlns:a16="http://schemas.microsoft.com/office/drawing/2014/main" id="{13ECEDE5-A175-4E9D-8AD2-802E54CCFD0E}"/>
              </a:ext>
            </a:extLst>
          </p:cNvPr>
          <p:cNvSpPr/>
          <p:nvPr/>
        </p:nvSpPr>
        <p:spPr>
          <a:xfrm rot="16200000">
            <a:off x="7446785" y="2525559"/>
            <a:ext cx="495300" cy="828675"/>
          </a:xfrm>
          <a:prstGeom prst="downArrow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9" name="Flèche : bas 8">
            <a:extLst>
              <a:ext uri="{FF2B5EF4-FFF2-40B4-BE49-F238E27FC236}">
                <a16:creationId xmlns:a16="http://schemas.microsoft.com/office/drawing/2014/main" id="{2E955FF7-C6A5-4074-AAF5-560800F01389}"/>
              </a:ext>
            </a:extLst>
          </p:cNvPr>
          <p:cNvSpPr/>
          <p:nvPr/>
        </p:nvSpPr>
        <p:spPr>
          <a:xfrm rot="16200000">
            <a:off x="5298218" y="2461641"/>
            <a:ext cx="495300" cy="828675"/>
          </a:xfrm>
          <a:prstGeom prst="downArrow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7405189F-4524-4025-A015-375C8E06FABA}"/>
              </a:ext>
            </a:extLst>
          </p:cNvPr>
          <p:cNvSpPr txBox="1"/>
          <p:nvPr/>
        </p:nvSpPr>
        <p:spPr>
          <a:xfrm>
            <a:off x="225337" y="3491488"/>
            <a:ext cx="3111348" cy="64633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Suivez les étapes de gauche à droite</a:t>
            </a:r>
          </a:p>
        </p:txBody>
      </p:sp>
      <p:sp>
        <p:nvSpPr>
          <p:cNvPr id="11" name="Flèche : bas 10">
            <a:extLst>
              <a:ext uri="{FF2B5EF4-FFF2-40B4-BE49-F238E27FC236}">
                <a16:creationId xmlns:a16="http://schemas.microsoft.com/office/drawing/2014/main" id="{B0C2891E-FB67-4B26-8414-F2621C15F984}"/>
              </a:ext>
            </a:extLst>
          </p:cNvPr>
          <p:cNvSpPr/>
          <p:nvPr/>
        </p:nvSpPr>
        <p:spPr>
          <a:xfrm rot="16200000">
            <a:off x="3089034" y="4353764"/>
            <a:ext cx="495300" cy="828675"/>
          </a:xfrm>
          <a:prstGeom prst="downArrow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12" name="Flèche : bas 11">
            <a:extLst>
              <a:ext uri="{FF2B5EF4-FFF2-40B4-BE49-F238E27FC236}">
                <a16:creationId xmlns:a16="http://schemas.microsoft.com/office/drawing/2014/main" id="{9D414398-3138-43C7-BBF6-F6CD98ED7869}"/>
              </a:ext>
            </a:extLst>
          </p:cNvPr>
          <p:cNvSpPr/>
          <p:nvPr/>
        </p:nvSpPr>
        <p:spPr>
          <a:xfrm rot="16200000">
            <a:off x="5263568" y="4237251"/>
            <a:ext cx="495300" cy="828675"/>
          </a:xfrm>
          <a:prstGeom prst="downArrow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13" name="Flèche : bas 12">
            <a:extLst>
              <a:ext uri="{FF2B5EF4-FFF2-40B4-BE49-F238E27FC236}">
                <a16:creationId xmlns:a16="http://schemas.microsoft.com/office/drawing/2014/main" id="{D148331D-CB11-489B-8B46-5CF8B10A6851}"/>
              </a:ext>
            </a:extLst>
          </p:cNvPr>
          <p:cNvSpPr/>
          <p:nvPr/>
        </p:nvSpPr>
        <p:spPr>
          <a:xfrm rot="16200000">
            <a:off x="7396133" y="4237251"/>
            <a:ext cx="495300" cy="828675"/>
          </a:xfrm>
          <a:prstGeom prst="downArrow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9253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is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TM03457503[[fn=Concis]]</Template>
  <TotalTime>183</TotalTime>
  <Words>754</Words>
  <Application>Microsoft Office PowerPoint</Application>
  <PresentationFormat>Grand écran</PresentationFormat>
  <Paragraphs>79</Paragraphs>
  <Slides>27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30" baseType="lpstr">
      <vt:lpstr>Century Gothic</vt:lpstr>
      <vt:lpstr>Wingdings 2</vt:lpstr>
      <vt:lpstr>Concis</vt:lpstr>
      <vt:lpstr>Saisie iPackEPS Collège / CollègeEPS</vt:lpstr>
      <vt:lpstr>Préambule</vt:lpstr>
      <vt:lpstr>Accès via votre portail ARENA</vt:lpstr>
      <vt:lpstr>Sélection de votre établissement</vt:lpstr>
      <vt:lpstr>Suivre chaque étape du tableau de bord, de gauche à droite.</vt:lpstr>
      <vt:lpstr>Module [Ma Fiche Professeur]</vt:lpstr>
      <vt:lpstr>Tableau de bord [Les Dossiers et Projets]</vt:lpstr>
      <vt:lpstr>Module [Les Projets]</vt:lpstr>
      <vt:lpstr>Tableau de Bord [Dossier EPS]</vt:lpstr>
      <vt:lpstr>Module [Établissement]</vt:lpstr>
      <vt:lpstr>Module [Équipe EPS]</vt:lpstr>
      <vt:lpstr>Module [Classes]</vt:lpstr>
      <vt:lpstr>Module [APSA Collège ou Voie Pro]</vt:lpstr>
      <vt:lpstr>Module [APSA Lycée GT]</vt:lpstr>
      <vt:lpstr>Module [Périodes]</vt:lpstr>
      <vt:lpstr>Module [Groupes]</vt:lpstr>
      <vt:lpstr>Module [Élèves]</vt:lpstr>
      <vt:lpstr>Module [Équipements Sportifs]</vt:lpstr>
      <vt:lpstr>Module [Emploi du Temps]</vt:lpstr>
      <vt:lpstr>Module [Dossier Natation] :  Saisie de l’enquête</vt:lpstr>
      <vt:lpstr>Module [Dossier Natation] : Consultation des statistiques</vt:lpstr>
      <vt:lpstr>Module [Dossier Section Sportive Scolaire] : Demande d’ouverture de SSS</vt:lpstr>
      <vt:lpstr>Module [Dossier Équipement] : Saisie de l’enquête</vt:lpstr>
      <vt:lpstr>Module [Mes Élèves]</vt:lpstr>
      <vt:lpstr>Module [Gestion Matériel EPI]</vt:lpstr>
      <vt:lpstr>Module [Outils] :  Exportez vos données vers CollègeEPS</vt:lpstr>
      <vt:lpstr>Module [Outils] : Exportez vos listes élèves vers d’autres logiciels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Saisie iPackEPS Collège / CollègeEPS</dc:title>
  <dc:creator>fabrice bruchon</dc:creator>
  <cp:lastModifiedBy>fabrice bruchon</cp:lastModifiedBy>
  <cp:revision>3</cp:revision>
  <dcterms:created xsi:type="dcterms:W3CDTF">2019-09-17T15:11:44Z</dcterms:created>
  <dcterms:modified xsi:type="dcterms:W3CDTF">2019-09-18T19:43:10Z</dcterms:modified>
</cp:coreProperties>
</file>