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6" r:id="rId3"/>
    <p:sldId id="321" r:id="rId4"/>
    <p:sldId id="317" r:id="rId5"/>
    <p:sldId id="322" r:id="rId6"/>
    <p:sldId id="323" r:id="rId7"/>
    <p:sldId id="319" r:id="rId8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04B"/>
    <a:srgbClr val="FB7B61"/>
    <a:srgbClr val="EC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41" autoAdjust="0"/>
  </p:normalViewPr>
  <p:slideViewPr>
    <p:cSldViewPr snapToGrid="0" snapToObjects="1">
      <p:cViewPr varScale="1">
        <p:scale>
          <a:sx n="72" d="100"/>
          <a:sy n="72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10896"/>
    </p:cViewPr>
  </p:sorterViewPr>
  <p:notesViewPr>
    <p:cSldViewPr snapToGrid="0" snapToObject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B80B-6E70-5E40-9167-6D2387A3021B}" type="datetimeFigureOut">
              <a:rPr lang="fr-FR" smtClean="0"/>
              <a:pPr/>
              <a:t>03/06/15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55A2-5450-0543-9E08-274D554A47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68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86A6-07DD-4946-AFA2-7712C6A19DB8}" type="datetimeFigureOut">
              <a:rPr lang="fr-FR" smtClean="0"/>
              <a:pPr/>
              <a:t>03/06/15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C9768-9BAD-7345-BEF9-511351AD1C1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07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C9768-9BAD-7345-BEF9-511351AD1C1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8F78CEB-2BEE-4427-A960-3EE7B08B59AD}" type="datetime1">
              <a:rPr lang="fr-FR" smtClean="0"/>
              <a:t>03/06/15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06D871B3-E7D8-43C8-B195-1179E2365329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B12A793E-12A9-4A3F-B2F6-28E2554EEF5C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49C5B10F-5CEC-4542-ACF9-783B53030B6A}" type="datetime1">
              <a:rPr lang="fr-FR" smtClean="0"/>
              <a:t>03/06/15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LACROIX - TOMASZOWER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86AEE028-A052-4961-BCD8-5DEFCAEF718A}" type="datetime1">
              <a:rPr lang="fr-FR" smtClean="0"/>
              <a:t>03/06/15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9C7D2C1A-40F0-4555-BAC6-D17905EF2E64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4064DA78-7DAA-490A-8207-670E9F2C9926}" type="datetime1">
              <a:rPr lang="fr-FR" smtClean="0"/>
              <a:t>03/06/15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200AA05-9A38-4C1E-B12C-0B269AD10D4B}" type="datetime1">
              <a:rPr lang="fr-FR" smtClean="0"/>
              <a:t>03/06/15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A279ACFF-F5CD-4ED4-B0F1-953A5A497E41}" type="datetime1">
              <a:rPr lang="fr-FR" smtClean="0"/>
              <a:t>03/06/15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1C155DE0-D020-4CA0-828A-0E4E8D5119CD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8798" y="6356350"/>
            <a:ext cx="1502990" cy="365125"/>
          </a:xfrm>
          <a:prstGeom prst="rect">
            <a:avLst/>
          </a:prstGeom>
        </p:spPr>
        <p:txBody>
          <a:bodyPr/>
          <a:lstStyle/>
          <a:p>
            <a:fld id="{F02013AD-A31C-4D23-A8CA-E32B661A1799}" type="datetime1">
              <a:rPr lang="fr-FR" smtClean="0"/>
              <a:t>03/06/15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8429"/>
          </a:xfrm>
          <a:prstGeom prst="rect">
            <a:avLst/>
          </a:prstGeom>
          <a:solidFill>
            <a:schemeClr val="bg1">
              <a:lumMod val="65000"/>
              <a:alpha val="9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91" y="87166"/>
            <a:ext cx="8541663" cy="884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2485" y="6362124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LACROIX - TOMASZOWER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q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00000" indent="-285750" algn="l" defTabSz="914400" rtl="0" eaLnBrk="1" latinLnBrk="0" hangingPunct="1">
        <a:spcBef>
          <a:spcPts val="800"/>
        </a:spcBef>
        <a:spcAft>
          <a:spcPts val="600"/>
        </a:spcAft>
        <a:buFont typeface="Wingdings" charset="2"/>
        <a:buChar char="Ø"/>
        <a:defRPr sz="2000" b="0" i="1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0318" y="1407463"/>
            <a:ext cx="7772400" cy="826043"/>
          </a:xfrm>
        </p:spPr>
        <p:txBody>
          <a:bodyPr/>
          <a:lstStyle/>
          <a:p>
            <a:pPr algn="ctr"/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>Scénario pédagogique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76694" y="2351386"/>
            <a:ext cx="3038476" cy="840331"/>
          </a:xfrm>
        </p:spPr>
        <p:txBody>
          <a:bodyPr>
            <a:noAutofit/>
          </a:bodyPr>
          <a:lstStyle/>
          <a:p>
            <a:r>
              <a:rPr lang="fr-FR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Ultimate</a:t>
            </a:r>
            <a:endParaRPr lang="fr-FR" sz="4400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fr-FR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56295" y="6044648"/>
            <a:ext cx="532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andwriting - Dakota"/>
                <a:cs typeface="Handwriting - Dakota"/>
              </a:rPr>
              <a:t>Forum TICE et EPS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andwriting - Dakota"/>
                <a:cs typeface="Handwriting - Dakota"/>
              </a:rPr>
              <a:t>4 juin 2015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3189" y="175630"/>
            <a:ext cx="4860810" cy="61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/>
              <a:t>TICE &amp; EPS</a:t>
            </a:r>
            <a:endParaRPr lang="fr-FR" sz="2400" dirty="0"/>
          </a:p>
        </p:txBody>
      </p:sp>
      <p:pic>
        <p:nvPicPr>
          <p:cNvPr id="5" name="Image 4" descr="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27" y="3191717"/>
            <a:ext cx="3440877" cy="25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Applications utilisées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7461" y="1615176"/>
            <a:ext cx="5889339" cy="271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EPS Compteur:</a:t>
            </a:r>
          </a:p>
          <a:p>
            <a:pPr marL="0" indent="0">
              <a:buNone/>
            </a:pPr>
            <a:r>
              <a:rPr lang="fr-FR" dirty="0" smtClean="0"/>
              <a:t>Application permettant de calculer un % d’efficacité en temps réel.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Disponible gratuitement sur :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5" y="1647326"/>
            <a:ext cx="1816869" cy="29095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9" y="4869271"/>
            <a:ext cx="1129544" cy="1129544"/>
          </a:xfrm>
          <a:prstGeom prst="rect">
            <a:avLst/>
          </a:prstGeom>
        </p:spPr>
      </p:pic>
      <p:pic>
        <p:nvPicPr>
          <p:cNvPr id="8" name="Picture 2" descr="C:\Users\Enseignant\Desktop\Apple Logo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29" y="3990117"/>
            <a:ext cx="750372" cy="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nseignant\Desktop\android_platform_25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55" y="3990117"/>
            <a:ext cx="932877" cy="9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Applications utilisées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3209" y="1302076"/>
            <a:ext cx="3863591" cy="4227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EPS </a:t>
            </a:r>
            <a:r>
              <a:rPr lang="fr-FR" b="1" u="sng" dirty="0" err="1" smtClean="0"/>
              <a:t>Multicompteur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Application permettant d’effectuer un relevé </a:t>
            </a:r>
            <a:r>
              <a:rPr lang="fr-FR" dirty="0" smtClean="0"/>
              <a:t>statistiques </a:t>
            </a:r>
            <a:r>
              <a:rPr lang="fr-FR" dirty="0" smtClean="0"/>
              <a:t>à partir de plusieurs items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Disponible gratuitement sur :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TICE &amp; EPS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 descr="C:\Users\Enseignant\Desktop\Apple Log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01" y="5090226"/>
            <a:ext cx="750372" cy="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nseignant\Desktop\android_platform_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96" y="5090226"/>
            <a:ext cx="932877" cy="9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85" y="1615176"/>
            <a:ext cx="958942" cy="9589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4" y="1554391"/>
            <a:ext cx="1879797" cy="30103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273" y="3047427"/>
            <a:ext cx="1894956" cy="30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57200" y="1203460"/>
            <a:ext cx="82245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Lors d’une séance d’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ultimate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avec une classe cherchant à atteindre le niveau 2 de compétence :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élèves vont réaliser une rencontre de 8 minutes en utilisant EPS compteur.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012485" y="3198927"/>
            <a:ext cx="3424478" cy="12699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Avoir plus de 70 % de passes complétées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57200" y="4894527"/>
            <a:ext cx="3424478" cy="12699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L’équipe obtient  - de 70%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478276" y="4894527"/>
            <a:ext cx="3424478" cy="12699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L’équipe obtient + de 70%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0" idx="2"/>
            <a:endCxn id="11" idx="3"/>
          </p:cNvCxnSpPr>
          <p:nvPr/>
        </p:nvCxnSpPr>
        <p:spPr>
          <a:xfrm flipH="1">
            <a:off x="3881678" y="4468852"/>
            <a:ext cx="843046" cy="106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2"/>
            <a:endCxn id="12" idx="1"/>
          </p:cNvCxnSpPr>
          <p:nvPr/>
        </p:nvCxnSpPr>
        <p:spPr>
          <a:xfrm>
            <a:off x="4724724" y="4468852"/>
            <a:ext cx="753552" cy="106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759465" y="1253228"/>
            <a:ext cx="5803093" cy="6513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L’équipe obtient  - de 70%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81716" y="2122754"/>
            <a:ext cx="5221038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Etablir un diagnostique sur les raisons des pertes de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balle,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le biais d’EPS 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multicompteur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lors du prochain match.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fonction des résultats obtenus, nous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proposerons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 situation d’enseignement qui traitera spécifiquement le problème rencontré par l’équipe.</a:t>
            </a:r>
          </a:p>
        </p:txBody>
      </p:sp>
      <p:pic>
        <p:nvPicPr>
          <p:cNvPr id="3" name="Image 2" descr="IMG_088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091" y="2122754"/>
            <a:ext cx="3068550" cy="40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scénario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759465" y="1253228"/>
            <a:ext cx="5803093" cy="6513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L’équipe obtient  + de 70%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1090" y="2267429"/>
            <a:ext cx="4976594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Proposer un nouvel objectif à l’équipe :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fr-FR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amener à rechercher la profondeur le plus vite possible.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fonction des résultats obtenus, nous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proposerons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situation d’enseignement qui traitera spécifiquement le problème rencontré par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l’équipe.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 descr="IMG_0881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8" y="2188515"/>
            <a:ext cx="3125876" cy="41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7343"/>
            <a:ext cx="7772400" cy="2254686"/>
          </a:xfrm>
        </p:spPr>
        <p:txBody>
          <a:bodyPr/>
          <a:lstStyle/>
          <a:p>
            <a:pPr algn="ctr"/>
            <a:r>
              <a:rPr lang="fr-FR" sz="2400" dirty="0" smtClean="0"/>
              <a:t>Retrouvez les informations, des applications et des outils sur le site académique de Créteil 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u="sng" dirty="0"/>
              <a:t>http://</a:t>
            </a:r>
            <a:r>
              <a:rPr lang="fr-FR" sz="2400" u="sng" dirty="0" err="1"/>
              <a:t>eps.crdp-</a:t>
            </a:r>
            <a:r>
              <a:rPr lang="fr-FR" sz="2400" u="sng" dirty="0" err="1" smtClean="0"/>
              <a:t>creteil.fr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et en nous suivant sur </a:t>
            </a:r>
            <a:r>
              <a:rPr lang="fr-FR" sz="2400" dirty="0" err="1" smtClean="0"/>
              <a:t>Twitter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 3" descr="Capture d’écran 2014-06-12 à 14.35.5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1"/>
          <a:stretch/>
        </p:blipFill>
        <p:spPr>
          <a:xfrm>
            <a:off x="3349056" y="3579178"/>
            <a:ext cx="2273300" cy="1409637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7da46bc485a56f7f8c2b1591c7e6e41233a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8414</TotalTime>
  <Words>229</Words>
  <Application>Microsoft Macintosh PowerPoint</Application>
  <PresentationFormat>Présentation à l'écran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Exécutive</vt:lpstr>
      <vt:lpstr>  Scénario pédagogique</vt:lpstr>
      <vt:lpstr>Applications utilisées</vt:lpstr>
      <vt:lpstr>Applications utilisées</vt:lpstr>
      <vt:lpstr>Description du scénario</vt:lpstr>
      <vt:lpstr>Description du scénario</vt:lpstr>
      <vt:lpstr>Description du scénario</vt:lpstr>
      <vt:lpstr>Retrouvez les informations, des applications et des outils sur le site académique de Créteil   http://eps.crdp-creteil.fr  et en nous suivant sur Twitter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Yoann Tomaszower</dc:creator>
  <cp:lastModifiedBy>Seb Lx</cp:lastModifiedBy>
  <cp:revision>324</cp:revision>
  <dcterms:created xsi:type="dcterms:W3CDTF">2012-12-12T17:32:44Z</dcterms:created>
  <dcterms:modified xsi:type="dcterms:W3CDTF">2015-06-02T22:07:15Z</dcterms:modified>
</cp:coreProperties>
</file>